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9"/>
  </p:notesMasterIdLst>
  <p:sldIdLst>
    <p:sldId id="262" r:id="rId5"/>
    <p:sldId id="257" r:id="rId6"/>
    <p:sldId id="282" r:id="rId7"/>
    <p:sldId id="259" r:id="rId8"/>
    <p:sldId id="260" r:id="rId9"/>
    <p:sldId id="261" r:id="rId10"/>
    <p:sldId id="263" r:id="rId11"/>
    <p:sldId id="264" r:id="rId12"/>
    <p:sldId id="265" r:id="rId13"/>
    <p:sldId id="277" r:id="rId14"/>
    <p:sldId id="281" r:id="rId15"/>
    <p:sldId id="280" r:id="rId16"/>
    <p:sldId id="275" r:id="rId17"/>
    <p:sldId id="270" r:id="rId18"/>
  </p:sldIdLst>
  <p:sldSz cx="10691813" cy="7559675"/>
  <p:notesSz cx="6858000" cy="9144000"/>
  <p:defaultTextStyle>
    <a:defPPr>
      <a:defRPr lang="en-US"/>
    </a:defPPr>
    <a:lvl1pPr marL="0" algn="l" defTabSz="995507" rtl="0" eaLnBrk="1" latinLnBrk="0" hangingPunct="1">
      <a:defRPr sz="1960" kern="1200">
        <a:solidFill>
          <a:schemeClr val="tx1"/>
        </a:solidFill>
        <a:latin typeface="+mn-lt"/>
        <a:ea typeface="+mn-ea"/>
        <a:cs typeface="+mn-cs"/>
      </a:defRPr>
    </a:lvl1pPr>
    <a:lvl2pPr marL="497754" algn="l" defTabSz="995507" rtl="0" eaLnBrk="1" latinLnBrk="0" hangingPunct="1">
      <a:defRPr sz="1960" kern="1200">
        <a:solidFill>
          <a:schemeClr val="tx1"/>
        </a:solidFill>
        <a:latin typeface="+mn-lt"/>
        <a:ea typeface="+mn-ea"/>
        <a:cs typeface="+mn-cs"/>
      </a:defRPr>
    </a:lvl2pPr>
    <a:lvl3pPr marL="995507" algn="l" defTabSz="995507" rtl="0" eaLnBrk="1" latinLnBrk="0" hangingPunct="1">
      <a:defRPr sz="1960" kern="1200">
        <a:solidFill>
          <a:schemeClr val="tx1"/>
        </a:solidFill>
        <a:latin typeface="+mn-lt"/>
        <a:ea typeface="+mn-ea"/>
        <a:cs typeface="+mn-cs"/>
      </a:defRPr>
    </a:lvl3pPr>
    <a:lvl4pPr marL="1493261" algn="l" defTabSz="995507" rtl="0" eaLnBrk="1" latinLnBrk="0" hangingPunct="1">
      <a:defRPr sz="1960" kern="1200">
        <a:solidFill>
          <a:schemeClr val="tx1"/>
        </a:solidFill>
        <a:latin typeface="+mn-lt"/>
        <a:ea typeface="+mn-ea"/>
        <a:cs typeface="+mn-cs"/>
      </a:defRPr>
    </a:lvl4pPr>
    <a:lvl5pPr marL="1991015" algn="l" defTabSz="995507" rtl="0" eaLnBrk="1" latinLnBrk="0" hangingPunct="1">
      <a:defRPr sz="1960" kern="1200">
        <a:solidFill>
          <a:schemeClr val="tx1"/>
        </a:solidFill>
        <a:latin typeface="+mn-lt"/>
        <a:ea typeface="+mn-ea"/>
        <a:cs typeface="+mn-cs"/>
      </a:defRPr>
    </a:lvl5pPr>
    <a:lvl6pPr marL="2488768" algn="l" defTabSz="995507" rtl="0" eaLnBrk="1" latinLnBrk="0" hangingPunct="1">
      <a:defRPr sz="1960" kern="1200">
        <a:solidFill>
          <a:schemeClr val="tx1"/>
        </a:solidFill>
        <a:latin typeface="+mn-lt"/>
        <a:ea typeface="+mn-ea"/>
        <a:cs typeface="+mn-cs"/>
      </a:defRPr>
    </a:lvl6pPr>
    <a:lvl7pPr marL="2986522" algn="l" defTabSz="995507" rtl="0" eaLnBrk="1" latinLnBrk="0" hangingPunct="1">
      <a:defRPr sz="1960" kern="1200">
        <a:solidFill>
          <a:schemeClr val="tx1"/>
        </a:solidFill>
        <a:latin typeface="+mn-lt"/>
        <a:ea typeface="+mn-ea"/>
        <a:cs typeface="+mn-cs"/>
      </a:defRPr>
    </a:lvl7pPr>
    <a:lvl8pPr marL="3484275" algn="l" defTabSz="995507" rtl="0" eaLnBrk="1" latinLnBrk="0" hangingPunct="1">
      <a:defRPr sz="1960" kern="1200">
        <a:solidFill>
          <a:schemeClr val="tx1"/>
        </a:solidFill>
        <a:latin typeface="+mn-lt"/>
        <a:ea typeface="+mn-ea"/>
        <a:cs typeface="+mn-cs"/>
      </a:defRPr>
    </a:lvl8pPr>
    <a:lvl9pPr marL="3982029" algn="l" defTabSz="995507" rtl="0" eaLnBrk="1" latinLnBrk="0" hangingPunct="1">
      <a:defRPr sz="196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and introduction" id="{1BCD5DD1-7A93-4B4E-8A9E-4C37219C0E0A}">
          <p14:sldIdLst>
            <p14:sldId id="262"/>
            <p14:sldId id="257"/>
            <p14:sldId id="282"/>
          </p14:sldIdLst>
        </p14:section>
        <p14:section name="exhibition highlight 01" id="{52779F2B-D5A4-4346-9A0D-9F00750C103C}">
          <p14:sldIdLst>
            <p14:sldId id="259"/>
            <p14:sldId id="260"/>
          </p14:sldIdLst>
        </p14:section>
        <p14:section name="exhibition highlight 02" id="{3CE5F0B7-C583-284B-97E5-6C7649E7B9C7}">
          <p14:sldIdLst>
            <p14:sldId id="261"/>
            <p14:sldId id="263"/>
          </p14:sldIdLst>
        </p14:section>
        <p14:section name="exhibition highlight 03" id="{66EF4E4D-593D-2648-86EF-5D545CD57009}">
          <p14:sldIdLst>
            <p14:sldId id="264"/>
            <p14:sldId id="265"/>
          </p14:sldIdLst>
        </p14:section>
        <p14:section name="exhibition highlight 04" id="{E55D7343-DB94-DE46-8488-D0F9B574BB7D}">
          <p14:sldIdLst>
            <p14:sldId id="277"/>
            <p14:sldId id="281"/>
            <p14:sldId id="280"/>
          </p14:sldIdLst>
        </p14:section>
        <p14:section name="what next? and learn more" id="{302A60FF-114A-8B48-B94F-F7DEA9E4614B}">
          <p14:sldIdLst>
            <p14:sldId id="275"/>
            <p14:sldId id="27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248C19-F068-2B7F-3836-038C089B66A9}" name="Stella Fong" initials="SF" userId="S::stella.fong@designmuseum.org::6822084a-1d3c-4f62-bd46-e71c4a3c6265" providerId="AD"/>
  <p188:author id="{C3DF72AA-522D-C6FA-04D0-E317EB7438AB}" name="Margherita Dosi Delfini" initials="MD" userId="S::margherita.dosidelfini@designmuseum.org::fd263295-d796-4e9b-87bc-5aa84ffcb813" providerId="AD"/>
  <p188:author id="{A30EBCB1-9DEC-9E06-429E-5699B1781FD0}" name="Milagros Perez Varela" initials="MV" userId="S::milagros.perezvarela@designmuseum.org::e1eb2471-d12e-494a-8540-e9a688c94de5" providerId="AD"/>
  <p188:author id="{98971DCE-1098-824B-92B3-9149562410F9}" name="Danielle Thom" initials="DT" userId="S::danielle.thom@designmuseum.org::2bf92a74-682a-47a2-b287-02c25d73281c" providerId="AD"/>
  <p188:author id="{A32609E9-10E7-EF0C-9205-77129115DE9C}" name="Aithne Tılsım Palfreyman" initials="AP" userId="S::Aithne.palfreyman@designmuseum.org::6bed720f-52d7-4a5f-95c4-16916013830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99B"/>
    <a:srgbClr val="5C3D89"/>
    <a:srgbClr val="B0B021"/>
    <a:srgbClr val="CDCD2A"/>
    <a:srgbClr val="D0D010"/>
    <a:srgbClr val="E2E211"/>
    <a:srgbClr val="1D8653"/>
    <a:srgbClr val="4A1C8F"/>
    <a:srgbClr val="5C3E89"/>
    <a:srgbClr val="3C33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A917D9-60EE-5D49-9193-6E73222196E6}" v="172" dt="2026-11-03T14:07:21.43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03"/>
    <p:restoredTop sz="94696"/>
  </p:normalViewPr>
  <p:slideViewPr>
    <p:cSldViewPr snapToGrid="0">
      <p:cViewPr varScale="1">
        <p:scale>
          <a:sx n="91" d="100"/>
          <a:sy n="91" d="100"/>
        </p:scale>
        <p:origin x="14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ithne Tılsım Palfreyman" userId="6bed720f-52d7-4a5f-95c4-169160138306" providerId="ADAL" clId="{42C3F124-047E-5B43-856B-6BF9FCA5D0A7}"/>
    <pc:docChg chg="undo redo custSel modSld sldOrd modSection">
      <pc:chgData name="Aithne Tılsım Palfreyman" userId="6bed720f-52d7-4a5f-95c4-169160138306" providerId="ADAL" clId="{42C3F124-047E-5B43-856B-6BF9FCA5D0A7}" dt="2026-11-03T14:09:40.188" v="950" actId="465"/>
      <pc:docMkLst>
        <pc:docMk/>
      </pc:docMkLst>
      <pc:sldChg chg="modSp mod ord setBg">
        <pc:chgData name="Aithne Tılsım Palfreyman" userId="6bed720f-52d7-4a5f-95c4-169160138306" providerId="ADAL" clId="{42C3F124-047E-5B43-856B-6BF9FCA5D0A7}" dt="2026-11-03T14:05:10.054" v="888" actId="20578"/>
        <pc:sldMkLst>
          <pc:docMk/>
          <pc:sldMk cId="1706110608" sldId="259"/>
        </pc:sldMkLst>
        <pc:spChg chg="mod">
          <ac:chgData name="Aithne Tılsım Palfreyman" userId="6bed720f-52d7-4a5f-95c4-169160138306" providerId="ADAL" clId="{42C3F124-047E-5B43-856B-6BF9FCA5D0A7}" dt="2026-11-03T14:04:47.205" v="882" actId="207"/>
          <ac:spMkLst>
            <pc:docMk/>
            <pc:sldMk cId="1706110608" sldId="259"/>
            <ac:spMk id="2" creationId="{A2CF0D26-5F7E-3EA7-19FB-DE7DA0509AE5}"/>
          </ac:spMkLst>
        </pc:spChg>
        <pc:spChg chg="mod">
          <ac:chgData name="Aithne Tılsım Palfreyman" userId="6bed720f-52d7-4a5f-95c4-169160138306" providerId="ADAL" clId="{42C3F124-047E-5B43-856B-6BF9FCA5D0A7}" dt="2026-11-03T14:04:55.009" v="883" actId="12"/>
          <ac:spMkLst>
            <pc:docMk/>
            <pc:sldMk cId="1706110608" sldId="259"/>
            <ac:spMk id="4" creationId="{12277F40-FB8C-A5D7-38ED-0C5EEDB219FC}"/>
          </ac:spMkLst>
        </pc:spChg>
      </pc:sldChg>
      <pc:sldChg chg="modSp mod ord">
        <pc:chgData name="Aithne Tılsım Palfreyman" userId="6bed720f-52d7-4a5f-95c4-169160138306" providerId="ADAL" clId="{42C3F124-047E-5B43-856B-6BF9FCA5D0A7}" dt="2026-11-03T14:05:40.035" v="896"/>
        <pc:sldMkLst>
          <pc:docMk/>
          <pc:sldMk cId="2048646590" sldId="260"/>
        </pc:sldMkLst>
        <pc:spChg chg="mod">
          <ac:chgData name="Aithne Tılsım Palfreyman" userId="6bed720f-52d7-4a5f-95c4-169160138306" providerId="ADAL" clId="{42C3F124-047E-5B43-856B-6BF9FCA5D0A7}" dt="2026-11-03T14:05:12.624" v="889" actId="207"/>
          <ac:spMkLst>
            <pc:docMk/>
            <pc:sldMk cId="2048646590" sldId="260"/>
            <ac:spMk id="2" creationId="{538AB3A4-DEB9-81FD-0339-1D0FD5D279A6}"/>
          </ac:spMkLst>
        </pc:spChg>
        <pc:graphicFrameChg chg="mod">
          <ac:chgData name="Aithne Tılsım Palfreyman" userId="6bed720f-52d7-4a5f-95c4-169160138306" providerId="ADAL" clId="{42C3F124-047E-5B43-856B-6BF9FCA5D0A7}" dt="2026-11-03T14:05:40.035" v="896"/>
          <ac:graphicFrameMkLst>
            <pc:docMk/>
            <pc:sldMk cId="2048646590" sldId="260"/>
            <ac:graphicFrameMk id="19" creationId="{9059757B-0B52-D5DA-3719-9F67DDBF989D}"/>
          </ac:graphicFrameMkLst>
        </pc:graphicFrameChg>
      </pc:sldChg>
      <pc:sldChg chg="modSp mod ord">
        <pc:chgData name="Aithne Tılsım Palfreyman" userId="6bed720f-52d7-4a5f-95c4-169160138306" providerId="ADAL" clId="{42C3F124-047E-5B43-856B-6BF9FCA5D0A7}" dt="2026-11-03T14:05:04.361" v="886" actId="20577"/>
        <pc:sldMkLst>
          <pc:docMk/>
          <pc:sldMk cId="3980960124" sldId="261"/>
        </pc:sldMkLst>
        <pc:spChg chg="mod">
          <ac:chgData name="Aithne Tılsım Palfreyman" userId="6bed720f-52d7-4a5f-95c4-169160138306" providerId="ADAL" clId="{42C3F124-047E-5B43-856B-6BF9FCA5D0A7}" dt="2026-11-03T14:05:04.361" v="886" actId="20577"/>
          <ac:spMkLst>
            <pc:docMk/>
            <pc:sldMk cId="3980960124" sldId="261"/>
            <ac:spMk id="2" creationId="{71341F9C-6BF1-B640-66FF-3D79C8BF5758}"/>
          </ac:spMkLst>
        </pc:spChg>
      </pc:sldChg>
      <pc:sldChg chg="addSp delSp modSp mod">
        <pc:chgData name="Aithne Tılsım Palfreyman" userId="6bed720f-52d7-4a5f-95c4-169160138306" providerId="ADAL" clId="{42C3F124-047E-5B43-856B-6BF9FCA5D0A7}" dt="2026-11-03T13:42:21.593" v="760" actId="18331"/>
        <pc:sldMkLst>
          <pc:docMk/>
          <pc:sldMk cId="1644554565" sldId="262"/>
        </pc:sldMkLst>
        <pc:spChg chg="add del mod">
          <ac:chgData name="Aithne Tılsım Palfreyman" userId="6bed720f-52d7-4a5f-95c4-169160138306" providerId="ADAL" clId="{42C3F124-047E-5B43-856B-6BF9FCA5D0A7}" dt="2026-11-03T13:40:40.211" v="730" actId="478"/>
          <ac:spMkLst>
            <pc:docMk/>
            <pc:sldMk cId="1644554565" sldId="262"/>
            <ac:spMk id="3" creationId="{9BA8CE6B-D1F7-E659-5FAB-D88AC005D0C6}"/>
          </ac:spMkLst>
        </pc:spChg>
        <pc:spChg chg="del mod">
          <ac:chgData name="Aithne Tılsım Palfreyman" userId="6bed720f-52d7-4a5f-95c4-169160138306" providerId="ADAL" clId="{42C3F124-047E-5B43-856B-6BF9FCA5D0A7}" dt="2026-11-03T13:40:35.625" v="729" actId="478"/>
          <ac:spMkLst>
            <pc:docMk/>
            <pc:sldMk cId="1644554565" sldId="262"/>
            <ac:spMk id="15" creationId="{BDA73D60-C472-473B-7A20-4E0BC8B4AA61}"/>
          </ac:spMkLst>
        </pc:spChg>
        <pc:spChg chg="mod">
          <ac:chgData name="Aithne Tılsım Palfreyman" userId="6bed720f-52d7-4a5f-95c4-169160138306" providerId="ADAL" clId="{42C3F124-047E-5B43-856B-6BF9FCA5D0A7}" dt="2026-11-03T13:41:52.582" v="754" actId="113"/>
          <ac:spMkLst>
            <pc:docMk/>
            <pc:sldMk cId="1644554565" sldId="262"/>
            <ac:spMk id="16" creationId="{B5CA1EAC-C8D7-FCFC-05EB-A0662CF9B413}"/>
          </ac:spMkLst>
        </pc:spChg>
        <pc:spChg chg="mod">
          <ac:chgData name="Aithne Tılsım Palfreyman" userId="6bed720f-52d7-4a5f-95c4-169160138306" providerId="ADAL" clId="{42C3F124-047E-5B43-856B-6BF9FCA5D0A7}" dt="2026-11-03T13:41:35.904" v="749" actId="14100"/>
          <ac:spMkLst>
            <pc:docMk/>
            <pc:sldMk cId="1644554565" sldId="262"/>
            <ac:spMk id="17" creationId="{9C0032C6-744C-EF65-7C5B-37A4CDD282D7}"/>
          </ac:spMkLst>
        </pc:spChg>
        <pc:picChg chg="add mod">
          <ac:chgData name="Aithne Tılsım Palfreyman" userId="6bed720f-52d7-4a5f-95c4-169160138306" providerId="ADAL" clId="{42C3F124-047E-5B43-856B-6BF9FCA5D0A7}" dt="2026-11-03T13:42:21.593" v="760" actId="18331"/>
          <ac:picMkLst>
            <pc:docMk/>
            <pc:sldMk cId="1644554565" sldId="262"/>
            <ac:picMk id="5" creationId="{49447325-B56C-1059-C6F3-4E4C6FBCF356}"/>
          </ac:picMkLst>
        </pc:picChg>
        <pc:picChg chg="mod">
          <ac:chgData name="Aithne Tılsım Palfreyman" userId="6bed720f-52d7-4a5f-95c4-169160138306" providerId="ADAL" clId="{42C3F124-047E-5B43-856B-6BF9FCA5D0A7}" dt="2026-11-03T13:35:47.998" v="726" actId="18331"/>
          <ac:picMkLst>
            <pc:docMk/>
            <pc:sldMk cId="1644554565" sldId="262"/>
            <ac:picMk id="11" creationId="{9473901B-12F6-85C8-ED5E-DBD40402C9DF}"/>
          </ac:picMkLst>
        </pc:picChg>
      </pc:sldChg>
      <pc:sldChg chg="modSp mod ord">
        <pc:chgData name="Aithne Tılsım Palfreyman" userId="6bed720f-52d7-4a5f-95c4-169160138306" providerId="ADAL" clId="{42C3F124-047E-5B43-856B-6BF9FCA5D0A7}" dt="2026-11-03T14:05:01.841" v="885" actId="20577"/>
        <pc:sldMkLst>
          <pc:docMk/>
          <pc:sldMk cId="966498332" sldId="263"/>
        </pc:sldMkLst>
        <pc:spChg chg="mod">
          <ac:chgData name="Aithne Tılsım Palfreyman" userId="6bed720f-52d7-4a5f-95c4-169160138306" providerId="ADAL" clId="{42C3F124-047E-5B43-856B-6BF9FCA5D0A7}" dt="2026-11-03T14:05:01.841" v="885" actId="20577"/>
          <ac:spMkLst>
            <pc:docMk/>
            <pc:sldMk cId="966498332" sldId="263"/>
            <ac:spMk id="3" creationId="{E49D9A61-F891-A606-2421-52DD11FAF44E}"/>
          </ac:spMkLst>
        </pc:spChg>
      </pc:sldChg>
      <pc:sldChg chg="modSp mod">
        <pc:chgData name="Aithne Tılsım Palfreyman" userId="6bed720f-52d7-4a5f-95c4-169160138306" providerId="ADAL" clId="{42C3F124-047E-5B43-856B-6BF9FCA5D0A7}" dt="2026-11-03T13:34:06.603" v="723" actId="18331"/>
        <pc:sldMkLst>
          <pc:docMk/>
          <pc:sldMk cId="4251953579" sldId="270"/>
        </pc:sldMkLst>
        <pc:picChg chg="mod">
          <ac:chgData name="Aithne Tılsım Palfreyman" userId="6bed720f-52d7-4a5f-95c4-169160138306" providerId="ADAL" clId="{42C3F124-047E-5B43-856B-6BF9FCA5D0A7}" dt="2026-11-03T13:34:06.603" v="723" actId="18331"/>
          <ac:picMkLst>
            <pc:docMk/>
            <pc:sldMk cId="4251953579" sldId="270"/>
            <ac:picMk id="20" creationId="{36B735DB-BE89-7B06-D06A-3B525B38E9D0}"/>
          </ac:picMkLst>
        </pc:picChg>
      </pc:sldChg>
      <pc:sldChg chg="addSp delSp modSp mod">
        <pc:chgData name="Aithne Tılsım Palfreyman" userId="6bed720f-52d7-4a5f-95c4-169160138306" providerId="ADAL" clId="{42C3F124-047E-5B43-856B-6BF9FCA5D0A7}" dt="2026-11-03T14:09:40.188" v="950" actId="465"/>
        <pc:sldMkLst>
          <pc:docMk/>
          <pc:sldMk cId="2313433211" sldId="282"/>
        </pc:sldMkLst>
        <pc:spChg chg="mod">
          <ac:chgData name="Aithne Tılsım Palfreyman" userId="6bed720f-52d7-4a5f-95c4-169160138306" providerId="ADAL" clId="{42C3F124-047E-5B43-856B-6BF9FCA5D0A7}" dt="2026-11-03T10:58:06.514" v="16" actId="20577"/>
          <ac:spMkLst>
            <pc:docMk/>
            <pc:sldMk cId="2313433211" sldId="282"/>
            <ac:spMk id="2" creationId="{33B6E6F0-EF48-CB72-39A2-5EDDC6DE8DBE}"/>
          </ac:spMkLst>
        </pc:spChg>
        <pc:spChg chg="add mod">
          <ac:chgData name="Aithne Tılsım Palfreyman" userId="6bed720f-52d7-4a5f-95c4-169160138306" providerId="ADAL" clId="{42C3F124-047E-5B43-856B-6BF9FCA5D0A7}" dt="2026-11-03T14:04:41.142" v="881" actId="1076"/>
          <ac:spMkLst>
            <pc:docMk/>
            <pc:sldMk cId="2313433211" sldId="282"/>
            <ac:spMk id="3" creationId="{1139DCED-DB75-E106-60F2-9E36A8A52616}"/>
          </ac:spMkLst>
        </pc:spChg>
        <pc:spChg chg="add mod">
          <ac:chgData name="Aithne Tılsım Palfreyman" userId="6bed720f-52d7-4a5f-95c4-169160138306" providerId="ADAL" clId="{42C3F124-047E-5B43-856B-6BF9FCA5D0A7}" dt="2026-11-03T14:06:48.772" v="919" actId="1036"/>
          <ac:spMkLst>
            <pc:docMk/>
            <pc:sldMk cId="2313433211" sldId="282"/>
            <ac:spMk id="5" creationId="{66256160-1597-181C-B43E-FC3A5DB4BA9B}"/>
          </ac:spMkLst>
        </pc:spChg>
        <pc:spChg chg="add mod">
          <ac:chgData name="Aithne Tılsım Palfreyman" userId="6bed720f-52d7-4a5f-95c4-169160138306" providerId="ADAL" clId="{42C3F124-047E-5B43-856B-6BF9FCA5D0A7}" dt="2026-11-03T14:07:29.423" v="924" actId="1076"/>
          <ac:spMkLst>
            <pc:docMk/>
            <pc:sldMk cId="2313433211" sldId="282"/>
            <ac:spMk id="6" creationId="{ABF321E7-9B94-54AA-AF89-ED63254AFD46}"/>
          </ac:spMkLst>
        </pc:spChg>
        <pc:spChg chg="add del mod">
          <ac:chgData name="Aithne Tılsım Palfreyman" userId="6bed720f-52d7-4a5f-95c4-169160138306" providerId="ADAL" clId="{42C3F124-047E-5B43-856B-6BF9FCA5D0A7}" dt="2026-11-03T13:12:52.002" v="145" actId="21"/>
          <ac:spMkLst>
            <pc:docMk/>
            <pc:sldMk cId="2313433211" sldId="282"/>
            <ac:spMk id="7" creationId="{E9E8E0F8-A212-AF5A-B206-BA31CC94F0AB}"/>
          </ac:spMkLst>
        </pc:spChg>
        <pc:spChg chg="add mod">
          <ac:chgData name="Aithne Tılsım Palfreyman" userId="6bed720f-52d7-4a5f-95c4-169160138306" providerId="ADAL" clId="{42C3F124-047E-5B43-856B-6BF9FCA5D0A7}" dt="2026-11-03T14:09:29.004" v="949" actId="12789"/>
          <ac:spMkLst>
            <pc:docMk/>
            <pc:sldMk cId="2313433211" sldId="282"/>
            <ac:spMk id="8" creationId="{1ED7B101-BC7A-3B4D-7380-63E679B4F2BB}"/>
          </ac:spMkLst>
        </pc:spChg>
        <pc:spChg chg="add mod">
          <ac:chgData name="Aithne Tılsım Palfreyman" userId="6bed720f-52d7-4a5f-95c4-169160138306" providerId="ADAL" clId="{42C3F124-047E-5B43-856B-6BF9FCA5D0A7}" dt="2026-11-03T14:09:29.004" v="949" actId="12789"/>
          <ac:spMkLst>
            <pc:docMk/>
            <pc:sldMk cId="2313433211" sldId="282"/>
            <ac:spMk id="9" creationId="{B431F3C6-CBF0-6819-F386-ECC1A5BEF2AB}"/>
          </ac:spMkLst>
        </pc:spChg>
        <pc:spChg chg="add del mod">
          <ac:chgData name="Aithne Tılsım Palfreyman" userId="6bed720f-52d7-4a5f-95c4-169160138306" providerId="ADAL" clId="{42C3F124-047E-5B43-856B-6BF9FCA5D0A7}" dt="2026-11-03T14:09:29.004" v="949" actId="12789"/>
          <ac:spMkLst>
            <pc:docMk/>
            <pc:sldMk cId="2313433211" sldId="282"/>
            <ac:spMk id="13" creationId="{473D2CBA-4CA5-AD2A-B27E-29091F945B1A}"/>
          </ac:spMkLst>
        </pc:spChg>
        <pc:spChg chg="add mod">
          <ac:chgData name="Aithne Tılsım Palfreyman" userId="6bed720f-52d7-4a5f-95c4-169160138306" providerId="ADAL" clId="{42C3F124-047E-5B43-856B-6BF9FCA5D0A7}" dt="2026-11-03T14:09:26.310" v="948" actId="12789"/>
          <ac:spMkLst>
            <pc:docMk/>
            <pc:sldMk cId="2313433211" sldId="282"/>
            <ac:spMk id="14" creationId="{5FF4D38A-74F4-0893-B478-98697DE3E368}"/>
          </ac:spMkLst>
        </pc:spChg>
        <pc:spChg chg="mod">
          <ac:chgData name="Aithne Tılsım Palfreyman" userId="6bed720f-52d7-4a5f-95c4-169160138306" providerId="ADAL" clId="{42C3F124-047E-5B43-856B-6BF9FCA5D0A7}" dt="2026-11-03T14:07:12.237" v="921" actId="1076"/>
          <ac:spMkLst>
            <pc:docMk/>
            <pc:sldMk cId="2313433211" sldId="282"/>
            <ac:spMk id="16" creationId="{AB46FA29-1A51-8921-0B7F-AC95CDC746FA}"/>
          </ac:spMkLst>
        </pc:spChg>
        <pc:spChg chg="mod">
          <ac:chgData name="Aithne Tılsım Palfreyman" userId="6bed720f-52d7-4a5f-95c4-169160138306" providerId="ADAL" clId="{42C3F124-047E-5B43-856B-6BF9FCA5D0A7}" dt="2026-11-03T14:02:56.218" v="835" actId="20577"/>
          <ac:spMkLst>
            <pc:docMk/>
            <pc:sldMk cId="2313433211" sldId="282"/>
            <ac:spMk id="17" creationId="{3BFCD8F9-B15B-F3D2-E063-D1C9712F299B}"/>
          </ac:spMkLst>
        </pc:spChg>
        <pc:spChg chg="mod">
          <ac:chgData name="Aithne Tılsım Palfreyman" userId="6bed720f-52d7-4a5f-95c4-169160138306" providerId="ADAL" clId="{42C3F124-047E-5B43-856B-6BF9FCA5D0A7}" dt="2026-11-03T14:07:41.589" v="925" actId="1076"/>
          <ac:spMkLst>
            <pc:docMk/>
            <pc:sldMk cId="2313433211" sldId="282"/>
            <ac:spMk id="18" creationId="{FCD22012-51C9-B385-128B-E57CFEB8FEA1}"/>
          </ac:spMkLst>
        </pc:spChg>
        <pc:spChg chg="mod">
          <ac:chgData name="Aithne Tılsım Palfreyman" userId="6bed720f-52d7-4a5f-95c4-169160138306" providerId="ADAL" clId="{42C3F124-047E-5B43-856B-6BF9FCA5D0A7}" dt="2026-11-03T14:08:00.838" v="926" actId="1076"/>
          <ac:spMkLst>
            <pc:docMk/>
            <pc:sldMk cId="2313433211" sldId="282"/>
            <ac:spMk id="20" creationId="{6D887F6D-42A4-83ED-0971-2DF695B975B0}"/>
          </ac:spMkLst>
        </pc:spChg>
        <pc:spChg chg="add mod">
          <ac:chgData name="Aithne Tılsım Palfreyman" userId="6bed720f-52d7-4a5f-95c4-169160138306" providerId="ADAL" clId="{42C3F124-047E-5B43-856B-6BF9FCA5D0A7}" dt="2026-11-03T14:09:23.357" v="947" actId="12789"/>
          <ac:spMkLst>
            <pc:docMk/>
            <pc:sldMk cId="2313433211" sldId="282"/>
            <ac:spMk id="21" creationId="{B5AD45A8-1A62-3A02-6A56-2846FED05E7B}"/>
          </ac:spMkLst>
        </pc:spChg>
        <pc:spChg chg="add mod">
          <ac:chgData name="Aithne Tılsım Palfreyman" userId="6bed720f-52d7-4a5f-95c4-169160138306" providerId="ADAL" clId="{42C3F124-047E-5B43-856B-6BF9FCA5D0A7}" dt="2026-11-03T14:09:21.594" v="946" actId="12789"/>
          <ac:spMkLst>
            <pc:docMk/>
            <pc:sldMk cId="2313433211" sldId="282"/>
            <ac:spMk id="22" creationId="{56E98C84-A6D0-46EF-2A7F-12A5A83DC325}"/>
          </ac:spMkLst>
        </pc:spChg>
        <pc:spChg chg="add mod">
          <ac:chgData name="Aithne Tılsım Palfreyman" userId="6bed720f-52d7-4a5f-95c4-169160138306" providerId="ADAL" clId="{42C3F124-047E-5B43-856B-6BF9FCA5D0A7}" dt="2026-11-03T14:09:19.483" v="945" actId="12789"/>
          <ac:spMkLst>
            <pc:docMk/>
            <pc:sldMk cId="2313433211" sldId="282"/>
            <ac:spMk id="23" creationId="{2B870014-3AE0-F93E-7C83-9D75F60A02FD}"/>
          </ac:spMkLst>
        </pc:spChg>
        <pc:spChg chg="add mod">
          <ac:chgData name="Aithne Tılsım Palfreyman" userId="6bed720f-52d7-4a5f-95c4-169160138306" providerId="ADAL" clId="{42C3F124-047E-5B43-856B-6BF9FCA5D0A7}" dt="2026-11-03T14:09:10.502" v="942" actId="12789"/>
          <ac:spMkLst>
            <pc:docMk/>
            <pc:sldMk cId="2313433211" sldId="282"/>
            <ac:spMk id="24" creationId="{6B27B874-8472-FF01-7872-BFB7CD83A95F}"/>
          </ac:spMkLst>
        </pc:spChg>
        <pc:spChg chg="add mod">
          <ac:chgData name="Aithne Tılsım Palfreyman" userId="6bed720f-52d7-4a5f-95c4-169160138306" providerId="ADAL" clId="{42C3F124-047E-5B43-856B-6BF9FCA5D0A7}" dt="2026-11-03T14:09:16.926" v="944" actId="12789"/>
          <ac:spMkLst>
            <pc:docMk/>
            <pc:sldMk cId="2313433211" sldId="282"/>
            <ac:spMk id="25" creationId="{D7A9458C-27F0-7191-4DF8-17B73386E2FB}"/>
          </ac:spMkLst>
        </pc:spChg>
        <pc:spChg chg="add mod">
          <ac:chgData name="Aithne Tılsım Palfreyman" userId="6bed720f-52d7-4a5f-95c4-169160138306" providerId="ADAL" clId="{42C3F124-047E-5B43-856B-6BF9FCA5D0A7}" dt="2026-11-03T14:09:13.346" v="943" actId="12789"/>
          <ac:spMkLst>
            <pc:docMk/>
            <pc:sldMk cId="2313433211" sldId="282"/>
            <ac:spMk id="26" creationId="{ADF05B26-1F26-3FD3-4F4E-FEB28BD77BE2}"/>
          </ac:spMkLst>
        </pc:spChg>
        <pc:spChg chg="add mod">
          <ac:chgData name="Aithne Tılsım Palfreyman" userId="6bed720f-52d7-4a5f-95c4-169160138306" providerId="ADAL" clId="{42C3F124-047E-5B43-856B-6BF9FCA5D0A7}" dt="2026-11-03T14:09:07.522" v="941" actId="12789"/>
          <ac:spMkLst>
            <pc:docMk/>
            <pc:sldMk cId="2313433211" sldId="282"/>
            <ac:spMk id="27" creationId="{5A2CF92D-75DA-DAF9-1724-FEBBCADF12A0}"/>
          </ac:spMkLst>
        </pc:spChg>
        <pc:spChg chg="add mod">
          <ac:chgData name="Aithne Tılsım Palfreyman" userId="6bed720f-52d7-4a5f-95c4-169160138306" providerId="ADAL" clId="{42C3F124-047E-5B43-856B-6BF9FCA5D0A7}" dt="2026-11-03T14:08:57.386" v="939" actId="12789"/>
          <ac:spMkLst>
            <pc:docMk/>
            <pc:sldMk cId="2313433211" sldId="282"/>
            <ac:spMk id="28" creationId="{E50AC761-6A45-D378-7A4F-EFFB049EAE3C}"/>
          </ac:spMkLst>
        </pc:spChg>
        <pc:spChg chg="add mod">
          <ac:chgData name="Aithne Tılsım Palfreyman" userId="6bed720f-52d7-4a5f-95c4-169160138306" providerId="ADAL" clId="{42C3F124-047E-5B43-856B-6BF9FCA5D0A7}" dt="2026-11-03T14:09:03.289" v="940" actId="12789"/>
          <ac:spMkLst>
            <pc:docMk/>
            <pc:sldMk cId="2313433211" sldId="282"/>
            <ac:spMk id="29" creationId="{502EA522-70FB-89BB-20E8-ADF424CF119C}"/>
          </ac:spMkLst>
        </pc:spChg>
        <pc:spChg chg="add del mod">
          <ac:chgData name="Aithne Tılsım Palfreyman" userId="6bed720f-52d7-4a5f-95c4-169160138306" providerId="ADAL" clId="{42C3F124-047E-5B43-856B-6BF9FCA5D0A7}" dt="2026-11-03T13:21:36.133" v="571" actId="478"/>
          <ac:spMkLst>
            <pc:docMk/>
            <pc:sldMk cId="2313433211" sldId="282"/>
            <ac:spMk id="53" creationId="{55DEF489-BABA-DBAE-0A5B-1039D8810E26}"/>
          </ac:spMkLst>
        </pc:spChg>
        <pc:grpChg chg="add mod">
          <ac:chgData name="Aithne Tılsım Palfreyman" userId="6bed720f-52d7-4a5f-95c4-169160138306" providerId="ADAL" clId="{42C3F124-047E-5B43-856B-6BF9FCA5D0A7}" dt="2026-11-03T13:28:11.851" v="688" actId="12789"/>
          <ac:grpSpMkLst>
            <pc:docMk/>
            <pc:sldMk cId="2313433211" sldId="282"/>
            <ac:grpSpMk id="52" creationId="{A8596C01-85E1-A226-3EE5-FAA534DDE1B3}"/>
          </ac:grpSpMkLst>
        </pc:grpChg>
        <pc:grpChg chg="add mod">
          <ac:chgData name="Aithne Tılsım Palfreyman" userId="6bed720f-52d7-4a5f-95c4-169160138306" providerId="ADAL" clId="{42C3F124-047E-5B43-856B-6BF9FCA5D0A7}" dt="2026-11-03T14:06:15.732" v="911" actId="1076"/>
          <ac:grpSpMkLst>
            <pc:docMk/>
            <pc:sldMk cId="2313433211" sldId="282"/>
            <ac:grpSpMk id="54" creationId="{6EEF1CB9-4D7C-785D-60E8-C891B31CE42A}"/>
          </ac:grpSpMkLst>
        </pc:grpChg>
        <pc:grpChg chg="add mod">
          <ac:chgData name="Aithne Tılsım Palfreyman" userId="6bed720f-52d7-4a5f-95c4-169160138306" providerId="ADAL" clId="{42C3F124-047E-5B43-856B-6BF9FCA5D0A7}" dt="2026-11-03T14:09:40.188" v="950" actId="465"/>
          <ac:grpSpMkLst>
            <pc:docMk/>
            <pc:sldMk cId="2313433211" sldId="282"/>
            <ac:grpSpMk id="55" creationId="{1B9A3C08-DFA5-5D0C-6B03-A3158570E385}"/>
          </ac:grpSpMkLst>
        </pc:grpChg>
        <pc:grpChg chg="add mod">
          <ac:chgData name="Aithne Tılsım Palfreyman" userId="6bed720f-52d7-4a5f-95c4-169160138306" providerId="ADAL" clId="{42C3F124-047E-5B43-856B-6BF9FCA5D0A7}" dt="2026-11-03T14:09:40.188" v="950" actId="465"/>
          <ac:grpSpMkLst>
            <pc:docMk/>
            <pc:sldMk cId="2313433211" sldId="282"/>
            <ac:grpSpMk id="56" creationId="{88740B00-91C4-5402-51BF-DB1D743DFA2F}"/>
          </ac:grpSpMkLst>
        </pc:grpChg>
        <pc:grpChg chg="add mod">
          <ac:chgData name="Aithne Tılsım Palfreyman" userId="6bed720f-52d7-4a5f-95c4-169160138306" providerId="ADAL" clId="{42C3F124-047E-5B43-856B-6BF9FCA5D0A7}" dt="2026-11-03T14:09:40.188" v="950" actId="465"/>
          <ac:grpSpMkLst>
            <pc:docMk/>
            <pc:sldMk cId="2313433211" sldId="282"/>
            <ac:grpSpMk id="57" creationId="{7FE6FAAA-43D4-BF45-AC08-67E2E7C1E1A2}"/>
          </ac:grpSpMkLst>
        </pc:grpChg>
        <pc:grpChg chg="add mod">
          <ac:chgData name="Aithne Tılsım Palfreyman" userId="6bed720f-52d7-4a5f-95c4-169160138306" providerId="ADAL" clId="{42C3F124-047E-5B43-856B-6BF9FCA5D0A7}" dt="2026-11-03T14:09:40.188" v="950" actId="465"/>
          <ac:grpSpMkLst>
            <pc:docMk/>
            <pc:sldMk cId="2313433211" sldId="282"/>
            <ac:grpSpMk id="58" creationId="{842688C1-978A-4B90-EFCD-50F1E517DD7F}"/>
          </ac:grpSpMkLst>
        </pc:grpChg>
        <pc:grpChg chg="add mod">
          <ac:chgData name="Aithne Tılsım Palfreyman" userId="6bed720f-52d7-4a5f-95c4-169160138306" providerId="ADAL" clId="{42C3F124-047E-5B43-856B-6BF9FCA5D0A7}" dt="2026-11-03T14:09:40.188" v="950" actId="465"/>
          <ac:grpSpMkLst>
            <pc:docMk/>
            <pc:sldMk cId="2313433211" sldId="282"/>
            <ac:grpSpMk id="59" creationId="{CE50ADE4-D161-4F3F-E6A9-517CBCC36C3B}"/>
          </ac:grpSpMkLst>
        </pc:grpChg>
        <pc:grpChg chg="add mod">
          <ac:chgData name="Aithne Tılsım Palfreyman" userId="6bed720f-52d7-4a5f-95c4-169160138306" providerId="ADAL" clId="{42C3F124-047E-5B43-856B-6BF9FCA5D0A7}" dt="2026-11-03T14:09:40.188" v="950" actId="465"/>
          <ac:grpSpMkLst>
            <pc:docMk/>
            <pc:sldMk cId="2313433211" sldId="282"/>
            <ac:grpSpMk id="60" creationId="{B0CFCA0F-665E-D3C3-8B92-3EF43942F6FC}"/>
          </ac:grpSpMkLst>
        </pc:grpChg>
        <pc:grpChg chg="add mod">
          <ac:chgData name="Aithne Tılsım Palfreyman" userId="6bed720f-52d7-4a5f-95c4-169160138306" providerId="ADAL" clId="{42C3F124-047E-5B43-856B-6BF9FCA5D0A7}" dt="2026-11-03T14:09:40.188" v="950" actId="465"/>
          <ac:grpSpMkLst>
            <pc:docMk/>
            <pc:sldMk cId="2313433211" sldId="282"/>
            <ac:grpSpMk id="61" creationId="{41437F21-8A19-6029-1B5B-FB4CD6FD3790}"/>
          </ac:grpSpMkLst>
        </pc:grpChg>
        <pc:grpChg chg="add mod">
          <ac:chgData name="Aithne Tılsım Palfreyman" userId="6bed720f-52d7-4a5f-95c4-169160138306" providerId="ADAL" clId="{42C3F124-047E-5B43-856B-6BF9FCA5D0A7}" dt="2026-11-03T14:09:40.188" v="950" actId="465"/>
          <ac:grpSpMkLst>
            <pc:docMk/>
            <pc:sldMk cId="2313433211" sldId="282"/>
            <ac:grpSpMk id="62" creationId="{0D78846F-E4F2-EA7B-3A84-26A261F7FB75}"/>
          </ac:grpSpMkLst>
        </pc:grpChg>
        <pc:grpChg chg="add mod">
          <ac:chgData name="Aithne Tılsım Palfreyman" userId="6bed720f-52d7-4a5f-95c4-169160138306" providerId="ADAL" clId="{42C3F124-047E-5B43-856B-6BF9FCA5D0A7}" dt="2026-11-03T14:09:40.188" v="950" actId="465"/>
          <ac:grpSpMkLst>
            <pc:docMk/>
            <pc:sldMk cId="2313433211" sldId="282"/>
            <ac:grpSpMk id="63" creationId="{E70BA893-FC22-92B3-0926-C889621CE6A5}"/>
          </ac:grpSpMkLst>
        </pc:grpChg>
        <pc:grpChg chg="add mod">
          <ac:chgData name="Aithne Tılsım Palfreyman" userId="6bed720f-52d7-4a5f-95c4-169160138306" providerId="ADAL" clId="{42C3F124-047E-5B43-856B-6BF9FCA5D0A7}" dt="2026-11-03T14:06:25.927" v="914" actId="1036"/>
          <ac:grpSpMkLst>
            <pc:docMk/>
            <pc:sldMk cId="2313433211" sldId="282"/>
            <ac:grpSpMk id="64" creationId="{2CA1142C-A381-431C-C45C-16612CFF466D}"/>
          </ac:grpSpMkLst>
        </pc:grpChg>
        <pc:graphicFrameChg chg="add del mod modGraphic">
          <ac:chgData name="Aithne Tılsım Palfreyman" userId="6bed720f-52d7-4a5f-95c4-169160138306" providerId="ADAL" clId="{42C3F124-047E-5B43-856B-6BF9FCA5D0A7}" dt="2026-11-03T13:17:44.577" v="520" actId="478"/>
          <ac:graphicFrameMkLst>
            <pc:docMk/>
            <pc:sldMk cId="2313433211" sldId="282"/>
            <ac:graphicFrameMk id="6" creationId="{5434CA21-90E9-F9CD-3147-AAF5F937B97A}"/>
          </ac:graphicFrameMkLst>
        </pc:graphicFrameChg>
        <pc:graphicFrameChg chg="mod modGraphic">
          <ac:chgData name="Aithne Tılsım Palfreyman" userId="6bed720f-52d7-4a5f-95c4-169160138306" providerId="ADAL" clId="{42C3F124-047E-5B43-856B-6BF9FCA5D0A7}" dt="2026-11-03T14:06:08.555" v="910" actId="113"/>
          <ac:graphicFrameMkLst>
            <pc:docMk/>
            <pc:sldMk cId="2313433211" sldId="282"/>
            <ac:graphicFrameMk id="15" creationId="{9A8795E6-AE4D-AFEF-6656-CB71A9174272}"/>
          </ac:graphicFrameMkLst>
        </pc:graphicFrameChg>
        <pc:picChg chg="add mod">
          <ac:chgData name="Aithne Tılsım Palfreyman" userId="6bed720f-52d7-4a5f-95c4-169160138306" providerId="ADAL" clId="{42C3F124-047E-5B43-856B-6BF9FCA5D0A7}" dt="2026-11-03T14:04:14.106" v="878" actId="1076"/>
          <ac:picMkLst>
            <pc:docMk/>
            <pc:sldMk cId="2313433211" sldId="282"/>
            <ac:picMk id="4" creationId="{86530809-349D-8FB3-23C8-94D326E54A7D}"/>
          </ac:picMkLst>
        </pc:picChg>
        <pc:picChg chg="del">
          <ac:chgData name="Aithne Tılsım Palfreyman" userId="6bed720f-52d7-4a5f-95c4-169160138306" providerId="ADAL" clId="{42C3F124-047E-5B43-856B-6BF9FCA5D0A7}" dt="2026-11-03T13:08:04.208" v="37" actId="478"/>
          <ac:picMkLst>
            <pc:docMk/>
            <pc:sldMk cId="2313433211" sldId="282"/>
            <ac:picMk id="5" creationId="{5CABE93A-6F23-CB5B-A1A2-26189E6E5BF4}"/>
          </ac:picMkLst>
        </pc:picChg>
        <pc:picChg chg="add mod">
          <ac:chgData name="Aithne Tılsım Palfreyman" userId="6bed720f-52d7-4a5f-95c4-169160138306" providerId="ADAL" clId="{42C3F124-047E-5B43-856B-6BF9FCA5D0A7}" dt="2026-11-03T14:09:26.310" v="948" actId="12789"/>
          <ac:picMkLst>
            <pc:docMk/>
            <pc:sldMk cId="2313433211" sldId="282"/>
            <ac:picMk id="11" creationId="{59B634A9-1A56-1370-22F6-7726B4468A0C}"/>
          </ac:picMkLst>
        </pc:picChg>
        <pc:picChg chg="add mod">
          <ac:chgData name="Aithne Tılsım Palfreyman" userId="6bed720f-52d7-4a5f-95c4-169160138306" providerId="ADAL" clId="{42C3F124-047E-5B43-856B-6BF9FCA5D0A7}" dt="2026-11-03T14:09:03.289" v="940" actId="12789"/>
          <ac:picMkLst>
            <pc:docMk/>
            <pc:sldMk cId="2313433211" sldId="282"/>
            <ac:picMk id="31" creationId="{5FB0610C-1C23-3787-AC48-E933568F56B6}"/>
          </ac:picMkLst>
        </pc:picChg>
        <pc:picChg chg="add del mod">
          <ac:chgData name="Aithne Tılsım Palfreyman" userId="6bed720f-52d7-4a5f-95c4-169160138306" providerId="ADAL" clId="{42C3F124-047E-5B43-856B-6BF9FCA5D0A7}" dt="2026-11-03T13:24:29.490" v="616" actId="478"/>
          <ac:picMkLst>
            <pc:docMk/>
            <pc:sldMk cId="2313433211" sldId="282"/>
            <ac:picMk id="33" creationId="{9D0F3AA4-9A7A-011E-73EF-DE87F23A2A5B}"/>
          </ac:picMkLst>
        </pc:picChg>
        <pc:picChg chg="add mod">
          <ac:chgData name="Aithne Tılsım Palfreyman" userId="6bed720f-52d7-4a5f-95c4-169160138306" providerId="ADAL" clId="{42C3F124-047E-5B43-856B-6BF9FCA5D0A7}" dt="2026-11-03T14:08:57.386" v="939" actId="12789"/>
          <ac:picMkLst>
            <pc:docMk/>
            <pc:sldMk cId="2313433211" sldId="282"/>
            <ac:picMk id="35" creationId="{BD5DCE9B-24D6-CF6F-647E-4BBB19ADBE1B}"/>
          </ac:picMkLst>
        </pc:picChg>
        <pc:picChg chg="add mod">
          <ac:chgData name="Aithne Tılsım Palfreyman" userId="6bed720f-52d7-4a5f-95c4-169160138306" providerId="ADAL" clId="{42C3F124-047E-5B43-856B-6BF9FCA5D0A7}" dt="2026-11-03T14:09:07.522" v="941" actId="12789"/>
          <ac:picMkLst>
            <pc:docMk/>
            <pc:sldMk cId="2313433211" sldId="282"/>
            <ac:picMk id="37" creationId="{2BA5C57E-3E08-13E6-613F-70E757999BEF}"/>
          </ac:picMkLst>
        </pc:picChg>
        <pc:picChg chg="add mod">
          <ac:chgData name="Aithne Tılsım Palfreyman" userId="6bed720f-52d7-4a5f-95c4-169160138306" providerId="ADAL" clId="{42C3F124-047E-5B43-856B-6BF9FCA5D0A7}" dt="2026-11-03T14:09:13.346" v="943" actId="12789"/>
          <ac:picMkLst>
            <pc:docMk/>
            <pc:sldMk cId="2313433211" sldId="282"/>
            <ac:picMk id="39" creationId="{5DF3A293-F9F5-2667-9B3D-D2843E45FE3E}"/>
          </ac:picMkLst>
        </pc:picChg>
        <pc:picChg chg="add mod">
          <ac:chgData name="Aithne Tılsım Palfreyman" userId="6bed720f-52d7-4a5f-95c4-169160138306" providerId="ADAL" clId="{42C3F124-047E-5B43-856B-6BF9FCA5D0A7}" dt="2026-11-03T14:09:16.926" v="944" actId="12789"/>
          <ac:picMkLst>
            <pc:docMk/>
            <pc:sldMk cId="2313433211" sldId="282"/>
            <ac:picMk id="41" creationId="{E018A630-9BBF-71E5-1E38-8C572E1F4211}"/>
          </ac:picMkLst>
        </pc:picChg>
        <pc:picChg chg="add mod">
          <ac:chgData name="Aithne Tılsım Palfreyman" userId="6bed720f-52d7-4a5f-95c4-169160138306" providerId="ADAL" clId="{42C3F124-047E-5B43-856B-6BF9FCA5D0A7}" dt="2026-11-03T14:09:10.502" v="942" actId="12789"/>
          <ac:picMkLst>
            <pc:docMk/>
            <pc:sldMk cId="2313433211" sldId="282"/>
            <ac:picMk id="43" creationId="{0500B5F8-5DD5-F5CB-C801-31F693AC520B}"/>
          </ac:picMkLst>
        </pc:picChg>
        <pc:picChg chg="add del mod">
          <ac:chgData name="Aithne Tılsım Palfreyman" userId="6bed720f-52d7-4a5f-95c4-169160138306" providerId="ADAL" clId="{42C3F124-047E-5B43-856B-6BF9FCA5D0A7}" dt="2026-11-03T13:24:34.182" v="618" actId="478"/>
          <ac:picMkLst>
            <pc:docMk/>
            <pc:sldMk cId="2313433211" sldId="282"/>
            <ac:picMk id="45" creationId="{E2CCC826-F0D7-6A05-0039-15130F026F8B}"/>
          </ac:picMkLst>
        </pc:picChg>
        <pc:picChg chg="add mod">
          <ac:chgData name="Aithne Tılsım Palfreyman" userId="6bed720f-52d7-4a5f-95c4-169160138306" providerId="ADAL" clId="{42C3F124-047E-5B43-856B-6BF9FCA5D0A7}" dt="2026-11-03T14:09:19.483" v="945" actId="12789"/>
          <ac:picMkLst>
            <pc:docMk/>
            <pc:sldMk cId="2313433211" sldId="282"/>
            <ac:picMk id="47" creationId="{1574482B-DC82-7C1F-4591-3FA9D5A43753}"/>
          </ac:picMkLst>
        </pc:picChg>
        <pc:picChg chg="add mod">
          <ac:chgData name="Aithne Tılsım Palfreyman" userId="6bed720f-52d7-4a5f-95c4-169160138306" providerId="ADAL" clId="{42C3F124-047E-5B43-856B-6BF9FCA5D0A7}" dt="2026-11-03T14:09:21.594" v="946" actId="12789"/>
          <ac:picMkLst>
            <pc:docMk/>
            <pc:sldMk cId="2313433211" sldId="282"/>
            <ac:picMk id="49" creationId="{B661D39B-FEFC-AC25-EE3D-E90A004F21F9}"/>
          </ac:picMkLst>
        </pc:picChg>
        <pc:picChg chg="mod">
          <ac:chgData name="Aithne Tılsım Palfreyman" userId="6bed720f-52d7-4a5f-95c4-169160138306" providerId="ADAL" clId="{42C3F124-047E-5B43-856B-6BF9FCA5D0A7}" dt="2026-11-03T14:09:23.357" v="947" actId="12789"/>
          <ac:picMkLst>
            <pc:docMk/>
            <pc:sldMk cId="2313433211" sldId="282"/>
            <ac:picMk id="51" creationId="{9B916D0F-BEF0-3828-95F9-5837E9A834A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4F6EDD-A4E1-C34A-8210-F4F482815745}" type="datetimeFigureOut">
              <a:rPr lang="en-GB" smtClean="0"/>
              <a:t>04/11/2026</a:t>
            </a:fld>
            <a:endParaRPr lang="en-GB"/>
          </a:p>
        </p:txBody>
      </p:sp>
      <p:sp>
        <p:nvSpPr>
          <p:cNvPr id="4" name="Slide Image Placeholder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CE001C-D870-564D-BB82-3933277DD204}" type="slidenum">
              <a:rPr lang="en-GB" smtClean="0"/>
              <a:t>‹#›</a:t>
            </a:fld>
            <a:endParaRPr lang="en-GB"/>
          </a:p>
        </p:txBody>
      </p:sp>
    </p:spTree>
    <p:extLst>
      <p:ext uri="{BB962C8B-B14F-4D97-AF65-F5344CB8AC3E}">
        <p14:creationId xmlns:p14="http://schemas.microsoft.com/office/powerpoint/2010/main" val="512532917"/>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306"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ECE001C-D870-564D-BB82-3933277DD204}" type="slidenum">
              <a:rPr lang="en-GB" smtClean="0"/>
              <a:t>1</a:t>
            </a:fld>
            <a:endParaRPr lang="en-GB"/>
          </a:p>
        </p:txBody>
      </p:sp>
    </p:spTree>
    <p:extLst>
      <p:ext uri="{BB962C8B-B14F-4D97-AF65-F5344CB8AC3E}">
        <p14:creationId xmlns:p14="http://schemas.microsoft.com/office/powerpoint/2010/main" val="1559721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306"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ECE001C-D870-564D-BB82-3933277DD204}" type="slidenum">
              <a:rPr lang="en-GB" smtClean="0"/>
              <a:t>2</a:t>
            </a:fld>
            <a:endParaRPr lang="en-GB"/>
          </a:p>
        </p:txBody>
      </p:sp>
    </p:spTree>
    <p:extLst>
      <p:ext uri="{BB962C8B-B14F-4D97-AF65-F5344CB8AC3E}">
        <p14:creationId xmlns:p14="http://schemas.microsoft.com/office/powerpoint/2010/main" val="2538955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62AE0-C244-C70F-3BC3-E3681AF291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5C1524-B8F5-E122-6F1F-523D8D55B8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AF1F8C-84C0-9BAD-3847-C3C0A8E625C2}"/>
              </a:ext>
            </a:extLst>
          </p:cNvPr>
          <p:cNvSpPr>
            <a:spLocks noGrp="1"/>
          </p:cNvSpPr>
          <p:nvPr>
            <p:ph type="body" idx="1"/>
          </p:nvPr>
        </p:nvSpPr>
        <p:spPr/>
        <p:txBody>
          <a:bodyPr/>
          <a:lstStyle/>
          <a:p>
            <a:endParaRPr lang="en-GB" sz="1306"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807E536-6CB0-3CBA-0830-E095630B10CD}"/>
              </a:ext>
            </a:extLst>
          </p:cNvPr>
          <p:cNvSpPr>
            <a:spLocks noGrp="1"/>
          </p:cNvSpPr>
          <p:nvPr>
            <p:ph type="sldNum" sz="quarter" idx="5"/>
          </p:nvPr>
        </p:nvSpPr>
        <p:spPr/>
        <p:txBody>
          <a:bodyPr/>
          <a:lstStyle/>
          <a:p>
            <a:fld id="{2ECE001C-D870-564D-BB82-3933277DD204}" type="slidenum">
              <a:rPr lang="en-GB" smtClean="0"/>
              <a:t>3</a:t>
            </a:fld>
            <a:endParaRPr lang="en-GB"/>
          </a:p>
        </p:txBody>
      </p:sp>
    </p:spTree>
    <p:extLst>
      <p:ext uri="{BB962C8B-B14F-4D97-AF65-F5344CB8AC3E}">
        <p14:creationId xmlns:p14="http://schemas.microsoft.com/office/powerpoint/2010/main" val="300129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a:p>
        </p:txBody>
      </p:sp>
      <p:sp>
        <p:nvSpPr>
          <p:cNvPr id="4" name="Slide Number Placeholder 3"/>
          <p:cNvSpPr>
            <a:spLocks noGrp="1"/>
          </p:cNvSpPr>
          <p:nvPr>
            <p:ph type="sldNum" sz="quarter" idx="5"/>
          </p:nvPr>
        </p:nvSpPr>
        <p:spPr/>
        <p:txBody>
          <a:bodyPr/>
          <a:lstStyle/>
          <a:p>
            <a:fld id="{2ECE001C-D870-564D-BB82-3933277DD204}" type="slidenum">
              <a:rPr lang="en-GB" smtClean="0"/>
              <a:t>4</a:t>
            </a:fld>
            <a:endParaRPr lang="en-GB"/>
          </a:p>
        </p:txBody>
      </p:sp>
    </p:spTree>
    <p:extLst>
      <p:ext uri="{BB962C8B-B14F-4D97-AF65-F5344CB8AC3E}">
        <p14:creationId xmlns:p14="http://schemas.microsoft.com/office/powerpoint/2010/main" val="2297428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ECE001C-D870-564D-BB82-3933277DD204}" type="slidenum">
              <a:rPr lang="en-GB" smtClean="0"/>
              <a:t>5</a:t>
            </a:fld>
            <a:endParaRPr lang="en-GB"/>
          </a:p>
        </p:txBody>
      </p:sp>
    </p:spTree>
    <p:extLst>
      <p:ext uri="{BB962C8B-B14F-4D97-AF65-F5344CB8AC3E}">
        <p14:creationId xmlns:p14="http://schemas.microsoft.com/office/powerpoint/2010/main" val="1290047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ECE001C-D870-564D-BB82-3933277DD204}" type="slidenum">
              <a:rPr lang="en-GB" smtClean="0"/>
              <a:t>6</a:t>
            </a:fld>
            <a:endParaRPr lang="en-GB"/>
          </a:p>
        </p:txBody>
      </p:sp>
    </p:spTree>
    <p:extLst>
      <p:ext uri="{BB962C8B-B14F-4D97-AF65-F5344CB8AC3E}">
        <p14:creationId xmlns:p14="http://schemas.microsoft.com/office/powerpoint/2010/main" val="3627036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ECE001C-D870-564D-BB82-3933277DD204}" type="slidenum">
              <a:rPr lang="en-GB" smtClean="0"/>
              <a:t>7</a:t>
            </a:fld>
            <a:endParaRPr lang="en-GB"/>
          </a:p>
        </p:txBody>
      </p:sp>
    </p:spTree>
    <p:extLst>
      <p:ext uri="{BB962C8B-B14F-4D97-AF65-F5344CB8AC3E}">
        <p14:creationId xmlns:p14="http://schemas.microsoft.com/office/powerpoint/2010/main" val="3706178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ECE001C-D870-564D-BB82-3933277DD204}" type="slidenum">
              <a:rPr lang="en-GB" smtClean="0"/>
              <a:t>8</a:t>
            </a:fld>
            <a:endParaRPr lang="en-GB"/>
          </a:p>
        </p:txBody>
      </p:sp>
    </p:spTree>
    <p:extLst>
      <p:ext uri="{BB962C8B-B14F-4D97-AF65-F5344CB8AC3E}">
        <p14:creationId xmlns:p14="http://schemas.microsoft.com/office/powerpoint/2010/main" val="4273171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ECE001C-D870-564D-BB82-3933277DD204}" type="slidenum">
              <a:rPr lang="en-GB" smtClean="0"/>
              <a:t>9</a:t>
            </a:fld>
            <a:endParaRPr lang="en-GB"/>
          </a:p>
        </p:txBody>
      </p:sp>
    </p:spTree>
    <p:extLst>
      <p:ext uri="{BB962C8B-B14F-4D97-AF65-F5344CB8AC3E}">
        <p14:creationId xmlns:p14="http://schemas.microsoft.com/office/powerpoint/2010/main" val="286350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3D794-9BBA-26D9-289F-14EDC9C6D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1CE67-3C7E-B70F-20FB-9CEB9DCF9C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EB413B-03D9-C18E-A79E-37039639E1B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208CB7B-457E-B4E4-5462-FA0F5B61EDF3}"/>
              </a:ext>
            </a:extLst>
          </p:cNvPr>
          <p:cNvSpPr>
            <a:spLocks noGrp="1"/>
          </p:cNvSpPr>
          <p:nvPr>
            <p:ph type="sldNum" sz="quarter" idx="5"/>
          </p:nvPr>
        </p:nvSpPr>
        <p:spPr/>
        <p:txBody>
          <a:bodyPr/>
          <a:lstStyle/>
          <a:p>
            <a:fld id="{2ECE001C-D870-564D-BB82-3933277DD204}" type="slidenum">
              <a:rPr lang="en-GB" smtClean="0"/>
              <a:t>10</a:t>
            </a:fld>
            <a:endParaRPr lang="en-GB"/>
          </a:p>
        </p:txBody>
      </p:sp>
    </p:spTree>
    <p:extLst>
      <p:ext uri="{BB962C8B-B14F-4D97-AF65-F5344CB8AC3E}">
        <p14:creationId xmlns:p14="http://schemas.microsoft.com/office/powerpoint/2010/main" val="4237712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GB"/>
          </a:p>
        </p:txBody>
      </p:sp>
      <p:sp>
        <p:nvSpPr>
          <p:cNvPr id="4" name="Slide Number Placeholder 3"/>
          <p:cNvSpPr>
            <a:spLocks noGrp="1"/>
          </p:cNvSpPr>
          <p:nvPr>
            <p:ph type="sldNum" sz="quarter" idx="5"/>
          </p:nvPr>
        </p:nvSpPr>
        <p:spPr/>
        <p:txBody>
          <a:bodyPr/>
          <a:lstStyle/>
          <a:p>
            <a:fld id="{2ECE001C-D870-564D-BB82-3933277DD204}" type="slidenum">
              <a:rPr lang="en-GB" smtClean="0"/>
              <a:t>11</a:t>
            </a:fld>
            <a:endParaRPr lang="en-GB"/>
          </a:p>
        </p:txBody>
      </p:sp>
    </p:spTree>
    <p:extLst>
      <p:ext uri="{BB962C8B-B14F-4D97-AF65-F5344CB8AC3E}">
        <p14:creationId xmlns:p14="http://schemas.microsoft.com/office/powerpoint/2010/main" val="2268472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ECE001C-D870-564D-BB82-3933277DD204}" type="slidenum">
              <a:rPr lang="en-GB" smtClean="0"/>
              <a:t>12</a:t>
            </a:fld>
            <a:endParaRPr lang="en-GB"/>
          </a:p>
        </p:txBody>
      </p:sp>
    </p:spTree>
    <p:extLst>
      <p:ext uri="{BB962C8B-B14F-4D97-AF65-F5344CB8AC3E}">
        <p14:creationId xmlns:p14="http://schemas.microsoft.com/office/powerpoint/2010/main" val="3376499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F0E91-E6AD-53A1-1BAF-B7596BCA81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C63997-A25F-A841-95DF-83B25200E0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616E49-CCEB-E054-DFCC-F95653AD2DBC}"/>
              </a:ext>
            </a:extLst>
          </p:cNvPr>
          <p:cNvSpPr>
            <a:spLocks noGrp="1"/>
          </p:cNvSpPr>
          <p:nvPr>
            <p:ph type="body" idx="1"/>
          </p:nvPr>
        </p:nvSpPr>
        <p:spPr/>
        <p:txBody>
          <a:bodyPr/>
          <a:lstStyle/>
          <a:p>
            <a:pPr lvl="0"/>
            <a:endParaRPr lang="en-GB"/>
          </a:p>
        </p:txBody>
      </p:sp>
      <p:sp>
        <p:nvSpPr>
          <p:cNvPr id="4" name="Slide Number Placeholder 3">
            <a:extLst>
              <a:ext uri="{FF2B5EF4-FFF2-40B4-BE49-F238E27FC236}">
                <a16:creationId xmlns:a16="http://schemas.microsoft.com/office/drawing/2014/main" id="{5E45AFC4-CA7E-FE7F-7AB2-D3CE9DB2CB62}"/>
              </a:ext>
            </a:extLst>
          </p:cNvPr>
          <p:cNvSpPr>
            <a:spLocks noGrp="1"/>
          </p:cNvSpPr>
          <p:nvPr>
            <p:ph type="sldNum" sz="quarter" idx="5"/>
          </p:nvPr>
        </p:nvSpPr>
        <p:spPr/>
        <p:txBody>
          <a:bodyPr/>
          <a:lstStyle/>
          <a:p>
            <a:fld id="{2ECE001C-D870-564D-BB82-3933277DD204}" type="slidenum">
              <a:rPr lang="en-GB" smtClean="0"/>
              <a:t>13</a:t>
            </a:fld>
            <a:endParaRPr lang="en-GB"/>
          </a:p>
        </p:txBody>
      </p:sp>
    </p:spTree>
    <p:extLst>
      <p:ext uri="{BB962C8B-B14F-4D97-AF65-F5344CB8AC3E}">
        <p14:creationId xmlns:p14="http://schemas.microsoft.com/office/powerpoint/2010/main" val="2222397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95507"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2ECE001C-D870-564D-BB82-3933277DD204}" type="slidenum">
              <a:rPr lang="en-GB" smtClean="0"/>
              <a:t>14</a:t>
            </a:fld>
            <a:endParaRPr lang="en-GB"/>
          </a:p>
        </p:txBody>
      </p:sp>
    </p:spTree>
    <p:extLst>
      <p:ext uri="{BB962C8B-B14F-4D97-AF65-F5344CB8AC3E}">
        <p14:creationId xmlns:p14="http://schemas.microsoft.com/office/powerpoint/2010/main" val="9363442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0274F-8898-81AC-DA12-264ACFB04905}"/>
              </a:ext>
            </a:extLst>
          </p:cNvPr>
          <p:cNvSpPr>
            <a:spLocks noGrp="1"/>
          </p:cNvSpPr>
          <p:nvPr>
            <p:ph type="ctrTitle" hasCustomPrompt="1"/>
          </p:nvPr>
        </p:nvSpPr>
        <p:spPr>
          <a:xfrm>
            <a:off x="5472000" y="5844829"/>
            <a:ext cx="4803775" cy="1127816"/>
          </a:xfrm>
        </p:spPr>
        <p:txBody>
          <a:bodyPr anchor="b"/>
          <a:lstStyle>
            <a:lvl1pPr algn="l">
              <a:lnSpc>
                <a:spcPct val="80000"/>
              </a:lnSpc>
              <a:defRPr sz="3600">
                <a:solidFill>
                  <a:schemeClr val="accent5"/>
                </a:solidFill>
              </a:defRPr>
            </a:lvl1pPr>
          </a:lstStyle>
          <a:p>
            <a:r>
              <a:rPr lang="en-GB"/>
              <a:t>click to edit master title style</a:t>
            </a:r>
          </a:p>
        </p:txBody>
      </p:sp>
      <p:sp>
        <p:nvSpPr>
          <p:cNvPr id="3" name="Subtitle 2">
            <a:extLst>
              <a:ext uri="{FF2B5EF4-FFF2-40B4-BE49-F238E27FC236}">
                <a16:creationId xmlns:a16="http://schemas.microsoft.com/office/drawing/2014/main" id="{9C9746B4-4E1C-6298-85A7-242337DD8092}"/>
              </a:ext>
            </a:extLst>
          </p:cNvPr>
          <p:cNvSpPr>
            <a:spLocks noGrp="1"/>
          </p:cNvSpPr>
          <p:nvPr>
            <p:ph type="subTitle" idx="1" hasCustomPrompt="1"/>
          </p:nvPr>
        </p:nvSpPr>
        <p:spPr>
          <a:xfrm>
            <a:off x="5472000" y="7067881"/>
            <a:ext cx="4803775" cy="215444"/>
          </a:xfrm>
        </p:spPr>
        <p:txBody>
          <a:bodyPr wrap="square" anchor="b" anchorCtr="0">
            <a:spAutoFit/>
          </a:bodyPr>
          <a:lstStyle>
            <a:lvl1pPr marL="0" indent="0" algn="l">
              <a:buNone/>
              <a:defRPr sz="1400" b="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7" name="Text Placeholder 6">
            <a:extLst>
              <a:ext uri="{FF2B5EF4-FFF2-40B4-BE49-F238E27FC236}">
                <a16:creationId xmlns:a16="http://schemas.microsoft.com/office/drawing/2014/main" id="{66FF351E-C5EB-608D-CFCA-BB67C9C3E81C}"/>
              </a:ext>
            </a:extLst>
          </p:cNvPr>
          <p:cNvSpPr>
            <a:spLocks noGrp="1"/>
          </p:cNvSpPr>
          <p:nvPr>
            <p:ph type="body" idx="10"/>
          </p:nvPr>
        </p:nvSpPr>
        <p:spPr>
          <a:xfrm>
            <a:off x="5472000" y="1150938"/>
            <a:ext cx="4803775" cy="4537718"/>
          </a:xfrm>
        </p:spPr>
        <p:txBody>
          <a:bodyPr anchor="b" anchorCtr="0"/>
          <a:lstStyle>
            <a:lvl1pPr>
              <a:defRPr sz="1400"/>
            </a:lvl1pPr>
            <a:lvl2pPr>
              <a:buNone/>
              <a:defRPr sz="1400"/>
            </a:lvl2pPr>
            <a:lvl3pPr>
              <a:defRPr sz="1400"/>
            </a:lvl3pPr>
            <a:lvl4pPr>
              <a:defRPr sz="1400"/>
            </a:lvl4pPr>
            <a:lvl5pPr>
              <a:defRPr sz="1400"/>
            </a:lvl5pPr>
          </a:lstStyle>
          <a:p>
            <a:pPr lvl="0"/>
            <a:r>
              <a:rPr lang="en-GB"/>
              <a:t>Click to edit Master text styles</a:t>
            </a:r>
          </a:p>
          <a:p>
            <a:pPr lvl="1"/>
            <a:r>
              <a:rPr lang="en-GB"/>
              <a:t>Second level</a:t>
            </a:r>
          </a:p>
        </p:txBody>
      </p:sp>
      <p:sp>
        <p:nvSpPr>
          <p:cNvPr id="9" name="Picture Placeholder 8">
            <a:extLst>
              <a:ext uri="{FF2B5EF4-FFF2-40B4-BE49-F238E27FC236}">
                <a16:creationId xmlns:a16="http://schemas.microsoft.com/office/drawing/2014/main" id="{C03D165B-6AA0-4BBB-CC9B-E1D0F6611E5A}"/>
              </a:ext>
            </a:extLst>
          </p:cNvPr>
          <p:cNvSpPr>
            <a:spLocks noGrp="1"/>
          </p:cNvSpPr>
          <p:nvPr>
            <p:ph type="pic" sz="quarter" idx="11"/>
          </p:nvPr>
        </p:nvSpPr>
        <p:spPr>
          <a:xfrm>
            <a:off x="0" y="-163"/>
            <a:ext cx="5220000" cy="7560000"/>
          </a:xfrm>
          <a:solidFill>
            <a:schemeClr val="bg1">
              <a:lumMod val="50000"/>
            </a:schemeClr>
          </a:solidFill>
        </p:spPr>
        <p:txBody>
          <a:bodyPr/>
          <a:lstStyle/>
          <a:p>
            <a:endParaRPr lang="en-GB"/>
          </a:p>
        </p:txBody>
      </p:sp>
      <p:pic>
        <p:nvPicPr>
          <p:cNvPr id="10" name="Graphic 9">
            <a:extLst>
              <a:ext uri="{FF2B5EF4-FFF2-40B4-BE49-F238E27FC236}">
                <a16:creationId xmlns:a16="http://schemas.microsoft.com/office/drawing/2014/main" id="{665E53B1-815E-A691-DF6C-CC172B8E0C9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9788" y="6514213"/>
            <a:ext cx="1190259" cy="714396"/>
          </a:xfrm>
          <a:prstGeom prst="rect">
            <a:avLst/>
          </a:prstGeom>
        </p:spPr>
      </p:pic>
    </p:spTree>
    <p:extLst>
      <p:ext uri="{BB962C8B-B14F-4D97-AF65-F5344CB8AC3E}">
        <p14:creationId xmlns:p14="http://schemas.microsoft.com/office/powerpoint/2010/main" val="1985337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ic Intr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BB1D50A-B05D-6959-07AE-742484397C4D}"/>
              </a:ext>
            </a:extLst>
          </p:cNvPr>
          <p:cNvSpPr>
            <a:spLocks noGrp="1"/>
          </p:cNvSpPr>
          <p:nvPr>
            <p:ph type="pic" sz="quarter" idx="10"/>
          </p:nvPr>
        </p:nvSpPr>
        <p:spPr>
          <a:xfrm>
            <a:off x="-1" y="-162"/>
            <a:ext cx="5220000" cy="7560000"/>
          </a:xfrm>
        </p:spPr>
        <p:txBody>
          <a:bodyPr/>
          <a:lstStyle/>
          <a:p>
            <a:endParaRPr lang="en-GB"/>
          </a:p>
        </p:txBody>
      </p:sp>
      <p:sp>
        <p:nvSpPr>
          <p:cNvPr id="10" name="Text Placeholder 9">
            <a:extLst>
              <a:ext uri="{FF2B5EF4-FFF2-40B4-BE49-F238E27FC236}">
                <a16:creationId xmlns:a16="http://schemas.microsoft.com/office/drawing/2014/main" id="{43FF4DC0-086A-CB14-7099-0F5321D8712C}"/>
              </a:ext>
            </a:extLst>
          </p:cNvPr>
          <p:cNvSpPr>
            <a:spLocks noGrp="1"/>
          </p:cNvSpPr>
          <p:nvPr>
            <p:ph type="body" sz="quarter" idx="15"/>
          </p:nvPr>
        </p:nvSpPr>
        <p:spPr>
          <a:xfrm>
            <a:off x="5453063" y="1150938"/>
            <a:ext cx="4805362" cy="2146300"/>
          </a:xfrm>
        </p:spPr>
        <p:txBody>
          <a:bodyPr/>
          <a:lstStyle>
            <a:lvl1pPr>
              <a:spcAft>
                <a:spcPts val="200"/>
              </a:spcAft>
              <a:defRPr sz="2200"/>
            </a:lvl1pPr>
            <a:lvl2pPr marL="0" indent="0">
              <a:buNone/>
              <a:defRPr sz="1600"/>
            </a:lvl2pPr>
          </a:lstStyle>
          <a:p>
            <a:pPr lvl="0"/>
            <a:r>
              <a:rPr lang="en-GB"/>
              <a:t>Click to edit Master text styles</a:t>
            </a:r>
          </a:p>
          <a:p>
            <a:pPr lvl="1"/>
            <a:r>
              <a:rPr lang="en-GB"/>
              <a:t>Second level</a:t>
            </a:r>
          </a:p>
        </p:txBody>
      </p:sp>
      <p:sp>
        <p:nvSpPr>
          <p:cNvPr id="11" name="Text Placeholder 9">
            <a:extLst>
              <a:ext uri="{FF2B5EF4-FFF2-40B4-BE49-F238E27FC236}">
                <a16:creationId xmlns:a16="http://schemas.microsoft.com/office/drawing/2014/main" id="{A2F904CF-49F6-4795-4772-1C6E1B4C8FFB}"/>
              </a:ext>
            </a:extLst>
          </p:cNvPr>
          <p:cNvSpPr>
            <a:spLocks noGrp="1"/>
          </p:cNvSpPr>
          <p:nvPr>
            <p:ph type="body" sz="quarter" idx="16"/>
          </p:nvPr>
        </p:nvSpPr>
        <p:spPr>
          <a:xfrm>
            <a:off x="5477107" y="3513138"/>
            <a:ext cx="4805362" cy="3325812"/>
          </a:xfrm>
        </p:spPr>
        <p:txBody>
          <a:bodyPr/>
          <a:lstStyle>
            <a:lvl1pPr>
              <a:spcAft>
                <a:spcPts val="200"/>
              </a:spcAft>
              <a:defRPr sz="2200">
                <a:solidFill>
                  <a:schemeClr val="accent1"/>
                </a:solidFill>
              </a:defRPr>
            </a:lvl1pPr>
            <a:lvl2pPr marL="0" indent="0">
              <a:buNone/>
              <a:defRPr sz="1600">
                <a:solidFill>
                  <a:schemeClr val="accent1"/>
                </a:solidFill>
              </a:defRPr>
            </a:lvl2pPr>
          </a:lstStyle>
          <a:p>
            <a:pPr lvl="0"/>
            <a:r>
              <a:rPr lang="en-GB"/>
              <a:t>Click to edit Master text styles</a:t>
            </a:r>
          </a:p>
          <a:p>
            <a:pPr lvl="1"/>
            <a:r>
              <a:rPr lang="en-GB"/>
              <a:t>Second level</a:t>
            </a:r>
          </a:p>
        </p:txBody>
      </p:sp>
      <p:sp>
        <p:nvSpPr>
          <p:cNvPr id="13" name="Footer Placeholder 12">
            <a:extLst>
              <a:ext uri="{FF2B5EF4-FFF2-40B4-BE49-F238E27FC236}">
                <a16:creationId xmlns:a16="http://schemas.microsoft.com/office/drawing/2014/main" id="{82C49704-4E13-3EEB-4211-19AB82E4CC17}"/>
              </a:ext>
            </a:extLst>
          </p:cNvPr>
          <p:cNvSpPr>
            <a:spLocks noGrp="1"/>
          </p:cNvSpPr>
          <p:nvPr>
            <p:ph type="ftr" sz="quarter" idx="17"/>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14" name="Slide Number Placeholder 13">
            <a:extLst>
              <a:ext uri="{FF2B5EF4-FFF2-40B4-BE49-F238E27FC236}">
                <a16:creationId xmlns:a16="http://schemas.microsoft.com/office/drawing/2014/main" id="{71DF5EB3-EA97-0E82-A90B-D4F58D967D13}"/>
              </a:ext>
            </a:extLst>
          </p:cNvPr>
          <p:cNvSpPr>
            <a:spLocks noGrp="1"/>
          </p:cNvSpPr>
          <p:nvPr>
            <p:ph type="sldNum" sz="quarter" idx="18"/>
          </p:nvPr>
        </p:nvSpPr>
        <p:spPr/>
        <p:txBody>
          <a:bodyPr/>
          <a:lstStyle/>
          <a:p>
            <a:pPr>
              <a:defRPr/>
            </a:pPr>
            <a:fld id="{E180D9CF-BE3A-E042-8F11-F9812D3734B2}" type="slidenum">
              <a:rPr lang="en-GB" b="1" smtClean="0"/>
              <a:pPr>
                <a:defRPr/>
              </a:pPr>
              <a:t>‹#›</a:t>
            </a:fld>
            <a:endParaRPr lang="en-GB" sz="1200" b="1"/>
          </a:p>
        </p:txBody>
      </p:sp>
    </p:spTree>
    <p:extLst>
      <p:ext uri="{BB962C8B-B14F-4D97-AF65-F5344CB8AC3E}">
        <p14:creationId xmlns:p14="http://schemas.microsoft.com/office/powerpoint/2010/main" val="1210377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arn mor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BB1D50A-B05D-6959-07AE-742484397C4D}"/>
              </a:ext>
            </a:extLst>
          </p:cNvPr>
          <p:cNvSpPr>
            <a:spLocks noGrp="1"/>
          </p:cNvSpPr>
          <p:nvPr>
            <p:ph type="pic" sz="quarter" idx="10"/>
          </p:nvPr>
        </p:nvSpPr>
        <p:spPr>
          <a:xfrm>
            <a:off x="-1" y="0"/>
            <a:ext cx="5220000" cy="7559675"/>
          </a:xfrm>
        </p:spPr>
        <p:txBody>
          <a:bodyPr/>
          <a:lstStyle/>
          <a:p>
            <a:endParaRPr lang="en-GB"/>
          </a:p>
        </p:txBody>
      </p:sp>
      <p:sp>
        <p:nvSpPr>
          <p:cNvPr id="4" name="Title 3">
            <a:extLst>
              <a:ext uri="{FF2B5EF4-FFF2-40B4-BE49-F238E27FC236}">
                <a16:creationId xmlns:a16="http://schemas.microsoft.com/office/drawing/2014/main" id="{F464EE32-A538-9148-A2E7-D32226CBFF37}"/>
              </a:ext>
            </a:extLst>
          </p:cNvPr>
          <p:cNvSpPr>
            <a:spLocks noGrp="1"/>
          </p:cNvSpPr>
          <p:nvPr>
            <p:ph type="title"/>
          </p:nvPr>
        </p:nvSpPr>
        <p:spPr>
          <a:xfrm>
            <a:off x="5471814" y="360000"/>
            <a:ext cx="4788185" cy="614912"/>
          </a:xfrm>
        </p:spPr>
        <p:txBody>
          <a:bodyPr/>
          <a:lstStyle/>
          <a:p>
            <a:r>
              <a:rPr lang="en-GB"/>
              <a:t>Click to edit Master title style</a:t>
            </a:r>
          </a:p>
        </p:txBody>
      </p:sp>
      <p:sp>
        <p:nvSpPr>
          <p:cNvPr id="11" name="Footer Placeholder 10">
            <a:extLst>
              <a:ext uri="{FF2B5EF4-FFF2-40B4-BE49-F238E27FC236}">
                <a16:creationId xmlns:a16="http://schemas.microsoft.com/office/drawing/2014/main" id="{D6F637EE-9FFB-6B9E-D710-B7262EE9BB3B}"/>
              </a:ext>
            </a:extLst>
          </p:cNvPr>
          <p:cNvSpPr>
            <a:spLocks noGrp="1"/>
          </p:cNvSpPr>
          <p:nvPr>
            <p:ph type="ftr" sz="quarter" idx="11"/>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12" name="Slide Number Placeholder 11">
            <a:extLst>
              <a:ext uri="{FF2B5EF4-FFF2-40B4-BE49-F238E27FC236}">
                <a16:creationId xmlns:a16="http://schemas.microsoft.com/office/drawing/2014/main" id="{F55511CF-27D7-78A7-A286-B81E2E8D7EB4}"/>
              </a:ext>
            </a:extLst>
          </p:cNvPr>
          <p:cNvSpPr>
            <a:spLocks noGrp="1"/>
          </p:cNvSpPr>
          <p:nvPr>
            <p:ph type="sldNum" sz="quarter" idx="12"/>
          </p:nvPr>
        </p:nvSpPr>
        <p:spPr/>
        <p:txBody>
          <a:bodyPr/>
          <a:lstStyle/>
          <a:p>
            <a:pPr>
              <a:defRPr/>
            </a:pPr>
            <a:fld id="{E180D9CF-BE3A-E042-8F11-F9812D3734B2}" type="slidenum">
              <a:rPr lang="en-GB" b="1" smtClean="0"/>
              <a:pPr>
                <a:defRPr/>
              </a:pPr>
              <a:t>‹#›</a:t>
            </a:fld>
            <a:endParaRPr lang="en-GB" sz="1200" b="1"/>
          </a:p>
        </p:txBody>
      </p:sp>
    </p:spTree>
    <p:extLst>
      <p:ext uri="{BB962C8B-B14F-4D97-AF65-F5344CB8AC3E}">
        <p14:creationId xmlns:p14="http://schemas.microsoft.com/office/powerpoint/2010/main" val="1205797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15">
            <a:extLst>
              <a:ext uri="{FF2B5EF4-FFF2-40B4-BE49-F238E27FC236}">
                <a16:creationId xmlns:a16="http://schemas.microsoft.com/office/drawing/2014/main" id="{70ECAE96-4D1D-F7B0-1889-9E52A103A270}"/>
              </a:ext>
            </a:extLst>
          </p:cNvPr>
          <p:cNvSpPr>
            <a:spLocks noGrp="1"/>
          </p:cNvSpPr>
          <p:nvPr>
            <p:ph idx="12"/>
          </p:nvPr>
        </p:nvSpPr>
        <p:spPr>
          <a:xfrm>
            <a:off x="431800" y="1150938"/>
            <a:ext cx="9828001" cy="5688012"/>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3233A3B9-7B66-A44D-CCC8-6E621A84D31B}"/>
              </a:ext>
            </a:extLst>
          </p:cNvPr>
          <p:cNvSpPr>
            <a:spLocks noGrp="1"/>
          </p:cNvSpPr>
          <p:nvPr>
            <p:ph type="title"/>
          </p:nvPr>
        </p:nvSpPr>
        <p:spPr/>
        <p:txBody>
          <a:bodyPr/>
          <a:lstStyle/>
          <a:p>
            <a:r>
              <a:rPr lang="en-GB"/>
              <a:t>Click to edit Master title style</a:t>
            </a:r>
          </a:p>
        </p:txBody>
      </p:sp>
      <p:sp>
        <p:nvSpPr>
          <p:cNvPr id="8" name="Footer Placeholder 7">
            <a:extLst>
              <a:ext uri="{FF2B5EF4-FFF2-40B4-BE49-F238E27FC236}">
                <a16:creationId xmlns:a16="http://schemas.microsoft.com/office/drawing/2014/main" id="{AACE34B4-03C8-C792-EAC4-28B742307CBC}"/>
              </a:ext>
            </a:extLst>
          </p:cNvPr>
          <p:cNvSpPr>
            <a:spLocks noGrp="1"/>
          </p:cNvSpPr>
          <p:nvPr>
            <p:ph type="ftr" sz="quarter" idx="13"/>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9" name="Slide Number Placeholder 8">
            <a:extLst>
              <a:ext uri="{FF2B5EF4-FFF2-40B4-BE49-F238E27FC236}">
                <a16:creationId xmlns:a16="http://schemas.microsoft.com/office/drawing/2014/main" id="{B6577437-D854-9A0F-C250-17080CA812DA}"/>
              </a:ext>
            </a:extLst>
          </p:cNvPr>
          <p:cNvSpPr>
            <a:spLocks noGrp="1"/>
          </p:cNvSpPr>
          <p:nvPr>
            <p:ph type="sldNum" sz="quarter" idx="14"/>
          </p:nvPr>
        </p:nvSpPr>
        <p:spPr/>
        <p:txBody>
          <a:bodyPr/>
          <a:lstStyle/>
          <a:p>
            <a:pPr>
              <a:defRPr/>
            </a:pPr>
            <a:fld id="{E180D9CF-BE3A-E042-8F11-F9812D3734B2}" type="slidenum">
              <a:rPr lang="en-GB" b="1" smtClean="0"/>
              <a:pPr>
                <a:defRPr/>
              </a:pPr>
              <a:t>‹#›</a:t>
            </a:fld>
            <a:endParaRPr lang="en-GB" sz="1200" b="1"/>
          </a:p>
        </p:txBody>
      </p:sp>
    </p:spTree>
    <p:extLst>
      <p:ext uri="{BB962C8B-B14F-4D97-AF65-F5344CB8AC3E}">
        <p14:creationId xmlns:p14="http://schemas.microsoft.com/office/powerpoint/2010/main" val="2493486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ark Background">
    <p:bg>
      <p:bgPr>
        <a:solidFill>
          <a:schemeClr val="accent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FF897B7-9921-47F1-C048-BDAD9B89E3BC}"/>
              </a:ext>
            </a:extLst>
          </p:cNvPr>
          <p:cNvSpPr>
            <a:spLocks noGrp="1"/>
          </p:cNvSpPr>
          <p:nvPr>
            <p:ph type="body" sz="quarter" idx="12"/>
          </p:nvPr>
        </p:nvSpPr>
        <p:spPr>
          <a:xfrm>
            <a:off x="5472000" y="1150938"/>
            <a:ext cx="4752000" cy="5688012"/>
          </a:xfrm>
        </p:spPr>
        <p:txBody>
          <a:bodyPr/>
          <a:lstStyle>
            <a:lvl1pPr>
              <a:defRPr>
                <a:solidFill>
                  <a:schemeClr val="bg1"/>
                </a:solidFill>
              </a:defRPr>
            </a:lvl1pPr>
            <a:lvl2pPr>
              <a:buClr>
                <a:schemeClr val="accent4"/>
              </a:buClr>
              <a:defRPr>
                <a:solidFill>
                  <a:schemeClr val="bg1"/>
                </a:solidFill>
              </a:defRPr>
            </a:lvl2pPr>
            <a:lvl3pPr>
              <a:buClr>
                <a:schemeClr val="accent4"/>
              </a:buClr>
              <a:defRPr>
                <a:solidFill>
                  <a:schemeClr val="bg1"/>
                </a:solidFill>
              </a:defRPr>
            </a:lvl3pPr>
            <a:lvl4pPr>
              <a:buClr>
                <a:schemeClr val="accent4"/>
              </a:buClr>
              <a:defRPr>
                <a:solidFill>
                  <a:schemeClr val="bg1"/>
                </a:solidFill>
              </a:defRPr>
            </a:lvl4pPr>
            <a:lvl5pPr>
              <a:buClr>
                <a:schemeClr val="bg1"/>
              </a:buCl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itle 3">
            <a:extLst>
              <a:ext uri="{FF2B5EF4-FFF2-40B4-BE49-F238E27FC236}">
                <a16:creationId xmlns:a16="http://schemas.microsoft.com/office/drawing/2014/main" id="{13452174-264E-608B-DCC0-5B1FCB4EFD24}"/>
              </a:ext>
            </a:extLst>
          </p:cNvPr>
          <p:cNvSpPr>
            <a:spLocks noGrp="1"/>
          </p:cNvSpPr>
          <p:nvPr>
            <p:ph type="title"/>
          </p:nvPr>
        </p:nvSpPr>
        <p:spPr>
          <a:xfrm>
            <a:off x="432000" y="614912"/>
            <a:ext cx="9826426" cy="360000"/>
          </a:xfrm>
        </p:spPr>
        <p:txBody>
          <a:bodyPr/>
          <a:lstStyle>
            <a:lvl1pPr>
              <a:defRPr>
                <a:solidFill>
                  <a:schemeClr val="bg1"/>
                </a:solidFill>
              </a:defRPr>
            </a:lvl1pPr>
          </a:lstStyle>
          <a:p>
            <a:r>
              <a:rPr lang="en-GB"/>
              <a:t>Click to edit Master title style</a:t>
            </a:r>
          </a:p>
        </p:txBody>
      </p:sp>
      <p:pic>
        <p:nvPicPr>
          <p:cNvPr id="10" name="Graphic 9">
            <a:extLst>
              <a:ext uri="{FF2B5EF4-FFF2-40B4-BE49-F238E27FC236}">
                <a16:creationId xmlns:a16="http://schemas.microsoft.com/office/drawing/2014/main" id="{3CD85A04-40E4-1797-719A-841ADC5C931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2000" y="6876000"/>
            <a:ext cx="599797" cy="360000"/>
          </a:xfrm>
          <a:prstGeom prst="rect">
            <a:avLst/>
          </a:prstGeom>
        </p:spPr>
      </p:pic>
      <p:sp>
        <p:nvSpPr>
          <p:cNvPr id="20" name="Slide Number Placeholder 5">
            <a:extLst>
              <a:ext uri="{FF2B5EF4-FFF2-40B4-BE49-F238E27FC236}">
                <a16:creationId xmlns:a16="http://schemas.microsoft.com/office/drawing/2014/main" id="{28DFEBF7-F155-E899-9330-E50C7E0E2403}"/>
              </a:ext>
            </a:extLst>
          </p:cNvPr>
          <p:cNvSpPr>
            <a:spLocks noGrp="1"/>
          </p:cNvSpPr>
          <p:nvPr>
            <p:ph type="sldNum" sz="quarter" idx="4"/>
          </p:nvPr>
        </p:nvSpPr>
        <p:spPr>
          <a:xfrm>
            <a:off x="10170442" y="7128000"/>
            <a:ext cx="346489" cy="153888"/>
          </a:xfrm>
          <a:prstGeom prst="rect">
            <a:avLst/>
          </a:prstGeom>
        </p:spPr>
        <p:txBody>
          <a:bodyPr vert="horz" wrap="square" lIns="0" tIns="0" rIns="0" bIns="0" rtlCol="0" anchor="ctr">
            <a:spAutoFit/>
          </a:bodyPr>
          <a:lstStyle>
            <a:lvl1pPr marL="0" marR="0" indent="0" algn="l" defTabSz="995507" rtl="0" eaLnBrk="1" fontAlgn="auto" latinLnBrk="0" hangingPunct="1">
              <a:lnSpc>
                <a:spcPct val="100000"/>
              </a:lnSpc>
              <a:spcBef>
                <a:spcPts val="0"/>
              </a:spcBef>
              <a:spcAft>
                <a:spcPts val="0"/>
              </a:spcAft>
              <a:buClrTx/>
              <a:buSzTx/>
              <a:buFontTx/>
              <a:buNone/>
              <a:tabLst/>
              <a:defRPr lang="en-US" sz="1000" dirty="0" smtClean="0">
                <a:solidFill>
                  <a:schemeClr val="bg1"/>
                </a:solidFill>
              </a:defRPr>
            </a:lvl1pPr>
          </a:lstStyle>
          <a:p>
            <a:pPr>
              <a:defRPr/>
            </a:pPr>
            <a:fld id="{E180D9CF-BE3A-E042-8F11-F9812D3734B2}" type="slidenum">
              <a:rPr lang="en-GB" b="1" smtClean="0"/>
              <a:pPr>
                <a:defRPr/>
              </a:pPr>
              <a:t>‹#›</a:t>
            </a:fld>
            <a:endParaRPr lang="en-GB" sz="1200" b="1"/>
          </a:p>
        </p:txBody>
      </p:sp>
      <p:sp>
        <p:nvSpPr>
          <p:cNvPr id="21" name="Footer Placeholder 3">
            <a:extLst>
              <a:ext uri="{FF2B5EF4-FFF2-40B4-BE49-F238E27FC236}">
                <a16:creationId xmlns:a16="http://schemas.microsoft.com/office/drawing/2014/main" id="{AFC5489D-1C3B-E3F1-AF3D-8E3E392859B5}"/>
              </a:ext>
            </a:extLst>
          </p:cNvPr>
          <p:cNvSpPr>
            <a:spLocks noGrp="1"/>
          </p:cNvSpPr>
          <p:nvPr>
            <p:ph type="ftr" sz="quarter" idx="3"/>
          </p:nvPr>
        </p:nvSpPr>
        <p:spPr>
          <a:xfrm>
            <a:off x="4197350" y="7142400"/>
            <a:ext cx="4266074" cy="138499"/>
          </a:xfrm>
          <a:prstGeom prst="rect">
            <a:avLst/>
          </a:prstGeom>
        </p:spPr>
        <p:txBody>
          <a:bodyPr vert="horz" wrap="square" lIns="0" tIns="0" rIns="0" bIns="0" rtlCol="0" anchor="ctr">
            <a:spAutoFit/>
          </a:bodyPr>
          <a:lstStyle>
            <a:lvl1pPr marL="0" marR="0" indent="0" algn="r" defTabSz="914400" rtl="0" eaLnBrk="1" fontAlgn="auto" latinLnBrk="0" hangingPunct="1">
              <a:lnSpc>
                <a:spcPct val="100000"/>
              </a:lnSpc>
              <a:spcBef>
                <a:spcPts val="0"/>
              </a:spcBef>
              <a:spcAft>
                <a:spcPts val="0"/>
              </a:spcAft>
              <a:buClrTx/>
              <a:buSzTx/>
              <a:buFontTx/>
              <a:buNone/>
              <a:tabLst/>
              <a:defRPr sz="900">
                <a:solidFill>
                  <a:schemeClr val="bg1"/>
                </a:solidFill>
              </a:defRPr>
            </a:lvl1pPr>
          </a:lstStyle>
          <a:p>
            <a:pPr>
              <a:defRPr/>
            </a:pPr>
            <a:r>
              <a:rPr lang="en-US"/>
              <a:t>EXHIBITION LEARNING NOTES – ES DEVLIN: OTHER WORLDS</a:t>
            </a:r>
            <a:endParaRPr lang="en-US" b="1"/>
          </a:p>
        </p:txBody>
      </p:sp>
      <p:cxnSp>
        <p:nvCxnSpPr>
          <p:cNvPr id="22" name="Straight Connector 21">
            <a:extLst>
              <a:ext uri="{FF2B5EF4-FFF2-40B4-BE49-F238E27FC236}">
                <a16:creationId xmlns:a16="http://schemas.microsoft.com/office/drawing/2014/main" id="{3243025A-6AC7-0920-14B2-7B38CC5E73FB}"/>
              </a:ext>
            </a:extLst>
          </p:cNvPr>
          <p:cNvCxnSpPr>
            <a:cxnSpLocks/>
          </p:cNvCxnSpPr>
          <p:nvPr userDrawn="1"/>
        </p:nvCxnSpPr>
        <p:spPr>
          <a:xfrm>
            <a:off x="10130280" y="7092205"/>
            <a:ext cx="459371" cy="0"/>
          </a:xfrm>
          <a:prstGeom prst="line">
            <a:avLst/>
          </a:prstGeom>
          <a:ln>
            <a:solidFill>
              <a:schemeClr val="bg1">
                <a:alpha val="90278"/>
              </a:schemeClr>
            </a:solidFill>
          </a:ln>
        </p:spPr>
        <p:style>
          <a:lnRef idx="1">
            <a:schemeClr val="accent2"/>
          </a:lnRef>
          <a:fillRef idx="0">
            <a:schemeClr val="accent2"/>
          </a:fillRef>
          <a:effectRef idx="0">
            <a:schemeClr val="accent2"/>
          </a:effectRef>
          <a:fontRef idx="minor">
            <a:schemeClr val="tx1"/>
          </a:fontRef>
        </p:style>
      </p:cxnSp>
      <p:sp>
        <p:nvSpPr>
          <p:cNvPr id="23" name="Slide Number Placeholder 5">
            <a:extLst>
              <a:ext uri="{FF2B5EF4-FFF2-40B4-BE49-F238E27FC236}">
                <a16:creationId xmlns:a16="http://schemas.microsoft.com/office/drawing/2014/main" id="{32E3CBDB-E017-CEB2-76AA-86F9939A221B}"/>
              </a:ext>
            </a:extLst>
          </p:cNvPr>
          <p:cNvSpPr txBox="1">
            <a:spLocks/>
          </p:cNvSpPr>
          <p:nvPr userDrawn="1"/>
        </p:nvSpPr>
        <p:spPr>
          <a:xfrm>
            <a:off x="8827907" y="7142400"/>
            <a:ext cx="1269815" cy="138499"/>
          </a:xfrm>
          <a:prstGeom prst="rect">
            <a:avLst/>
          </a:prstGeom>
        </p:spPr>
        <p:txBody>
          <a:bodyPr vert="horz" wrap="square" lIns="0" tIns="0" rIns="0" bIns="0" rtlCol="0" anchor="ctr">
            <a:spAutoFit/>
          </a:bodyPr>
          <a:lstStyle>
            <a:defPPr>
              <a:defRPr lang="en-US"/>
            </a:defPPr>
            <a:lvl1pPr marL="0" marR="0" indent="0" algn="l" defTabSz="995507" rtl="0" eaLnBrk="1" fontAlgn="auto" latinLnBrk="0" hangingPunct="1">
              <a:lnSpc>
                <a:spcPct val="100000"/>
              </a:lnSpc>
              <a:spcBef>
                <a:spcPts val="0"/>
              </a:spcBef>
              <a:spcAft>
                <a:spcPts val="0"/>
              </a:spcAft>
              <a:buClrTx/>
              <a:buSzTx/>
              <a:buFontTx/>
              <a:buNone/>
              <a:tabLst/>
              <a:defRPr lang="en-US" sz="800" kern="1200" dirty="0" smtClean="0">
                <a:solidFill>
                  <a:srgbClr val="000000">
                    <a:lumMod val="50000"/>
                    <a:lumOff val="50000"/>
                  </a:srgbClr>
                </a:solidFill>
                <a:latin typeface="+mn-lt"/>
                <a:ea typeface="+mn-ea"/>
                <a:cs typeface="+mn-cs"/>
              </a:defRPr>
            </a:lvl1pPr>
            <a:lvl2pPr marL="497754" algn="l" defTabSz="995507" rtl="0" eaLnBrk="1" latinLnBrk="0" hangingPunct="1">
              <a:defRPr sz="1960" kern="1200">
                <a:solidFill>
                  <a:schemeClr val="tx1"/>
                </a:solidFill>
                <a:latin typeface="+mn-lt"/>
                <a:ea typeface="+mn-ea"/>
                <a:cs typeface="+mn-cs"/>
              </a:defRPr>
            </a:lvl2pPr>
            <a:lvl3pPr marL="995507" algn="l" defTabSz="995507" rtl="0" eaLnBrk="1" latinLnBrk="0" hangingPunct="1">
              <a:defRPr sz="1960" kern="1200">
                <a:solidFill>
                  <a:schemeClr val="tx1"/>
                </a:solidFill>
                <a:latin typeface="+mn-lt"/>
                <a:ea typeface="+mn-ea"/>
                <a:cs typeface="+mn-cs"/>
              </a:defRPr>
            </a:lvl3pPr>
            <a:lvl4pPr marL="1493261" algn="l" defTabSz="995507" rtl="0" eaLnBrk="1" latinLnBrk="0" hangingPunct="1">
              <a:defRPr sz="1960" kern="1200">
                <a:solidFill>
                  <a:schemeClr val="tx1"/>
                </a:solidFill>
                <a:latin typeface="+mn-lt"/>
                <a:ea typeface="+mn-ea"/>
                <a:cs typeface="+mn-cs"/>
              </a:defRPr>
            </a:lvl4pPr>
            <a:lvl5pPr marL="1991015" algn="l" defTabSz="995507" rtl="0" eaLnBrk="1" latinLnBrk="0" hangingPunct="1">
              <a:defRPr sz="1960" kern="1200">
                <a:solidFill>
                  <a:schemeClr val="tx1"/>
                </a:solidFill>
                <a:latin typeface="+mn-lt"/>
                <a:ea typeface="+mn-ea"/>
                <a:cs typeface="+mn-cs"/>
              </a:defRPr>
            </a:lvl5pPr>
            <a:lvl6pPr marL="2488768" algn="l" defTabSz="995507" rtl="0" eaLnBrk="1" latinLnBrk="0" hangingPunct="1">
              <a:defRPr sz="1960" kern="1200">
                <a:solidFill>
                  <a:schemeClr val="tx1"/>
                </a:solidFill>
                <a:latin typeface="+mn-lt"/>
                <a:ea typeface="+mn-ea"/>
                <a:cs typeface="+mn-cs"/>
              </a:defRPr>
            </a:lvl6pPr>
            <a:lvl7pPr marL="2986522" algn="l" defTabSz="995507" rtl="0" eaLnBrk="1" latinLnBrk="0" hangingPunct="1">
              <a:defRPr sz="1960" kern="1200">
                <a:solidFill>
                  <a:schemeClr val="tx1"/>
                </a:solidFill>
                <a:latin typeface="+mn-lt"/>
                <a:ea typeface="+mn-ea"/>
                <a:cs typeface="+mn-cs"/>
              </a:defRPr>
            </a:lvl7pPr>
            <a:lvl8pPr marL="3484275" algn="l" defTabSz="995507" rtl="0" eaLnBrk="1" latinLnBrk="0" hangingPunct="1">
              <a:defRPr sz="1960" kern="1200">
                <a:solidFill>
                  <a:schemeClr val="tx1"/>
                </a:solidFill>
                <a:latin typeface="+mn-lt"/>
                <a:ea typeface="+mn-ea"/>
                <a:cs typeface="+mn-cs"/>
              </a:defRPr>
            </a:lvl8pPr>
            <a:lvl9pPr marL="3982029" algn="l" defTabSz="995507" rtl="0" eaLnBrk="1" latinLnBrk="0" hangingPunct="1">
              <a:defRPr sz="1960" kern="1200">
                <a:solidFill>
                  <a:schemeClr val="tx1"/>
                </a:solidFill>
                <a:latin typeface="+mn-lt"/>
                <a:ea typeface="+mn-ea"/>
                <a:cs typeface="+mn-cs"/>
              </a:defRPr>
            </a:lvl9pPr>
          </a:lstStyle>
          <a:p>
            <a:pPr>
              <a:defRPr/>
            </a:pPr>
            <a:r>
              <a:rPr kumimoji="0" lang="en-GB" sz="900" b="0" i="0" u="none" strike="noStrike" kern="1200" cap="none" spc="0" normalizeH="0" baseline="0" noProof="0">
                <a:ln>
                  <a:noFill/>
                </a:ln>
                <a:solidFill>
                  <a:schemeClr val="bg1"/>
                </a:solidFill>
                <a:effectLst/>
                <a:uLnTx/>
                <a:uFillTx/>
                <a:latin typeface="+mn-lt"/>
                <a:ea typeface="+mn-ea"/>
                <a:cs typeface="+mn-cs"/>
              </a:rPr>
              <a:t>THE DESIGN MUSEUM</a:t>
            </a:r>
            <a:endParaRPr lang="en-GB" sz="1100" b="1">
              <a:solidFill>
                <a:schemeClr val="bg1"/>
              </a:solidFill>
              <a:latin typeface="Schulbuch for tDM"/>
            </a:endParaRPr>
          </a:p>
        </p:txBody>
      </p:sp>
    </p:spTree>
    <p:extLst>
      <p:ext uri="{BB962C8B-B14F-4D97-AF65-F5344CB8AC3E}">
        <p14:creationId xmlns:p14="http://schemas.microsoft.com/office/powerpoint/2010/main" val="619061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499C82-D648-E897-8457-D755AFEF3868}"/>
              </a:ext>
            </a:extLst>
          </p:cNvPr>
          <p:cNvSpPr>
            <a:spLocks noGrp="1"/>
          </p:cNvSpPr>
          <p:nvPr>
            <p:ph sz="half" idx="1"/>
          </p:nvPr>
        </p:nvSpPr>
        <p:spPr>
          <a:xfrm>
            <a:off x="432000" y="1152000"/>
            <a:ext cx="4788000" cy="56869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908A594-A52C-DCD2-6650-C7E0BAE365E1}"/>
              </a:ext>
            </a:extLst>
          </p:cNvPr>
          <p:cNvSpPr>
            <a:spLocks noGrp="1"/>
          </p:cNvSpPr>
          <p:nvPr>
            <p:ph sz="half" idx="2"/>
          </p:nvPr>
        </p:nvSpPr>
        <p:spPr>
          <a:xfrm>
            <a:off x="5472000" y="1151999"/>
            <a:ext cx="4752000" cy="568694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itle 1">
            <a:extLst>
              <a:ext uri="{FF2B5EF4-FFF2-40B4-BE49-F238E27FC236}">
                <a16:creationId xmlns:a16="http://schemas.microsoft.com/office/drawing/2014/main" id="{4A82685E-313B-A9F1-68E8-845264200167}"/>
              </a:ext>
            </a:extLst>
          </p:cNvPr>
          <p:cNvSpPr>
            <a:spLocks noGrp="1"/>
          </p:cNvSpPr>
          <p:nvPr>
            <p:ph type="title"/>
          </p:nvPr>
        </p:nvSpPr>
        <p:spPr/>
        <p:txBody>
          <a:bodyPr/>
          <a:lstStyle/>
          <a:p>
            <a:r>
              <a:rPr lang="en-GB"/>
              <a:t>Click to edit Master title style</a:t>
            </a:r>
          </a:p>
        </p:txBody>
      </p:sp>
      <p:sp>
        <p:nvSpPr>
          <p:cNvPr id="9" name="Footer Placeholder 8">
            <a:extLst>
              <a:ext uri="{FF2B5EF4-FFF2-40B4-BE49-F238E27FC236}">
                <a16:creationId xmlns:a16="http://schemas.microsoft.com/office/drawing/2014/main" id="{E1292023-4274-F3D9-8B82-84BC07C197B1}"/>
              </a:ext>
            </a:extLst>
          </p:cNvPr>
          <p:cNvSpPr>
            <a:spLocks noGrp="1"/>
          </p:cNvSpPr>
          <p:nvPr>
            <p:ph type="ftr" sz="quarter" idx="10"/>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10" name="Slide Number Placeholder 9">
            <a:extLst>
              <a:ext uri="{FF2B5EF4-FFF2-40B4-BE49-F238E27FC236}">
                <a16:creationId xmlns:a16="http://schemas.microsoft.com/office/drawing/2014/main" id="{D8B81590-A6BC-F48B-DFFF-7DED1233462E}"/>
              </a:ext>
            </a:extLst>
          </p:cNvPr>
          <p:cNvSpPr>
            <a:spLocks noGrp="1"/>
          </p:cNvSpPr>
          <p:nvPr>
            <p:ph type="sldNum" sz="quarter" idx="11"/>
          </p:nvPr>
        </p:nvSpPr>
        <p:spPr/>
        <p:txBody>
          <a:bodyPr/>
          <a:lstStyle/>
          <a:p>
            <a:pPr>
              <a:defRPr/>
            </a:pPr>
            <a:fld id="{E180D9CF-BE3A-E042-8F11-F9812D3734B2}" type="slidenum">
              <a:rPr lang="en-GB" b="1" smtClean="0"/>
              <a:pPr>
                <a:defRPr/>
              </a:pPr>
              <a:t>‹#›</a:t>
            </a:fld>
            <a:endParaRPr lang="en-GB" sz="1200" b="1"/>
          </a:p>
        </p:txBody>
      </p:sp>
    </p:spTree>
    <p:extLst>
      <p:ext uri="{BB962C8B-B14F-4D97-AF65-F5344CB8AC3E}">
        <p14:creationId xmlns:p14="http://schemas.microsoft.com/office/powerpoint/2010/main" val="2145548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aptioned Content left">
    <p:spTree>
      <p:nvGrpSpPr>
        <p:cNvPr id="1" name=""/>
        <p:cNvGrpSpPr/>
        <p:nvPr/>
      </p:nvGrpSpPr>
      <p:grpSpPr>
        <a:xfrm>
          <a:off x="0" y="0"/>
          <a:ext cx="0" cy="0"/>
          <a:chOff x="0" y="0"/>
          <a:chExt cx="0" cy="0"/>
        </a:xfrm>
      </p:grpSpPr>
      <p:sp>
        <p:nvSpPr>
          <p:cNvPr id="23" name="Text Placeholder 11">
            <a:extLst>
              <a:ext uri="{FF2B5EF4-FFF2-40B4-BE49-F238E27FC236}">
                <a16:creationId xmlns:a16="http://schemas.microsoft.com/office/drawing/2014/main" id="{6A99CC16-66D5-4EED-4619-670020F6C444}"/>
              </a:ext>
            </a:extLst>
          </p:cNvPr>
          <p:cNvSpPr>
            <a:spLocks noGrp="1"/>
          </p:cNvSpPr>
          <p:nvPr>
            <p:ph type="body" sz="quarter" idx="13" hasCustomPrompt="1"/>
          </p:nvPr>
        </p:nvSpPr>
        <p:spPr>
          <a:xfrm>
            <a:off x="432000" y="6609054"/>
            <a:ext cx="4788000" cy="123111"/>
          </a:xfrm>
        </p:spPr>
        <p:txBody>
          <a:bodyPr wrap="square" anchor="b" anchorCtr="0">
            <a:spAutoFit/>
          </a:bodyPr>
          <a:lstStyle>
            <a:lvl1pPr>
              <a:defRPr sz="800"/>
            </a:lvl1pPr>
          </a:lstStyle>
          <a:p>
            <a:pPr lvl="0"/>
            <a:r>
              <a:rPr lang="en-GB"/>
              <a:t>CAPTION (BOLD ONLY IMPORTANT BITS). INCLUDE PHOTO/IMAGE CREDIT ETC.</a:t>
            </a:r>
          </a:p>
        </p:txBody>
      </p:sp>
      <p:sp>
        <p:nvSpPr>
          <p:cNvPr id="5" name="Title 4">
            <a:extLst>
              <a:ext uri="{FF2B5EF4-FFF2-40B4-BE49-F238E27FC236}">
                <a16:creationId xmlns:a16="http://schemas.microsoft.com/office/drawing/2014/main" id="{004CE319-90E4-A75D-A49C-C95610494B1E}"/>
              </a:ext>
            </a:extLst>
          </p:cNvPr>
          <p:cNvSpPr>
            <a:spLocks noGrp="1"/>
          </p:cNvSpPr>
          <p:nvPr>
            <p:ph type="title"/>
          </p:nvPr>
        </p:nvSpPr>
        <p:spPr/>
        <p:txBody>
          <a:bodyPr/>
          <a:lstStyle/>
          <a:p>
            <a:r>
              <a:rPr lang="en-GB"/>
              <a:t>Click to edit Master title style</a:t>
            </a:r>
          </a:p>
        </p:txBody>
      </p:sp>
      <p:sp>
        <p:nvSpPr>
          <p:cNvPr id="6" name="Content Placeholder 2">
            <a:extLst>
              <a:ext uri="{FF2B5EF4-FFF2-40B4-BE49-F238E27FC236}">
                <a16:creationId xmlns:a16="http://schemas.microsoft.com/office/drawing/2014/main" id="{4D3DBD79-4773-0E0B-8989-84A67F1CE7E3}"/>
              </a:ext>
            </a:extLst>
          </p:cNvPr>
          <p:cNvSpPr>
            <a:spLocks noGrp="1"/>
          </p:cNvSpPr>
          <p:nvPr>
            <p:ph sz="half" idx="1"/>
          </p:nvPr>
        </p:nvSpPr>
        <p:spPr>
          <a:xfrm>
            <a:off x="432000" y="1152000"/>
            <a:ext cx="4788000" cy="543614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Footer Placeholder 3">
            <a:extLst>
              <a:ext uri="{FF2B5EF4-FFF2-40B4-BE49-F238E27FC236}">
                <a16:creationId xmlns:a16="http://schemas.microsoft.com/office/drawing/2014/main" id="{7513B793-3636-63FC-8BBB-6307948B501A}"/>
              </a:ext>
            </a:extLst>
          </p:cNvPr>
          <p:cNvSpPr>
            <a:spLocks noGrp="1"/>
          </p:cNvSpPr>
          <p:nvPr>
            <p:ph type="ftr" sz="quarter" idx="14"/>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9" name="Slide Number Placeholder 8">
            <a:extLst>
              <a:ext uri="{FF2B5EF4-FFF2-40B4-BE49-F238E27FC236}">
                <a16:creationId xmlns:a16="http://schemas.microsoft.com/office/drawing/2014/main" id="{B9EA77A8-99FA-D543-2258-78D820E29942}"/>
              </a:ext>
            </a:extLst>
          </p:cNvPr>
          <p:cNvSpPr>
            <a:spLocks noGrp="1"/>
          </p:cNvSpPr>
          <p:nvPr>
            <p:ph type="sldNum" sz="quarter" idx="15"/>
          </p:nvPr>
        </p:nvSpPr>
        <p:spPr>
          <a:xfrm>
            <a:off x="10170442" y="7128000"/>
            <a:ext cx="346489" cy="153888"/>
          </a:xfrm>
        </p:spPr>
        <p:txBody>
          <a:bodyPr/>
          <a:lstStyle/>
          <a:p>
            <a:pPr>
              <a:defRPr/>
            </a:pPr>
            <a:fld id="{E180D9CF-BE3A-E042-8F11-F9812D3734B2}" type="slidenum">
              <a:rPr lang="en-GB" b="1" smtClean="0"/>
              <a:pPr>
                <a:defRPr/>
              </a:pPr>
              <a:t>‹#›</a:t>
            </a:fld>
            <a:endParaRPr lang="en-GB" sz="1200" b="1"/>
          </a:p>
        </p:txBody>
      </p:sp>
    </p:spTree>
    <p:extLst>
      <p:ext uri="{BB962C8B-B14F-4D97-AF65-F5344CB8AC3E}">
        <p14:creationId xmlns:p14="http://schemas.microsoft.com/office/powerpoint/2010/main" val="1429986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at Next?">
    <p:spTree>
      <p:nvGrpSpPr>
        <p:cNvPr id="1" name=""/>
        <p:cNvGrpSpPr/>
        <p:nvPr/>
      </p:nvGrpSpPr>
      <p:grpSpPr>
        <a:xfrm>
          <a:off x="0" y="0"/>
          <a:ext cx="0" cy="0"/>
          <a:chOff x="0" y="0"/>
          <a:chExt cx="0" cy="0"/>
        </a:xfrm>
      </p:grpSpPr>
      <p:sp>
        <p:nvSpPr>
          <p:cNvPr id="14" name="Picture Placeholder 11">
            <a:extLst>
              <a:ext uri="{FF2B5EF4-FFF2-40B4-BE49-F238E27FC236}">
                <a16:creationId xmlns:a16="http://schemas.microsoft.com/office/drawing/2014/main" id="{C2E9A5A2-36E8-F96D-0D51-FD87A4D85C20}"/>
              </a:ext>
            </a:extLst>
          </p:cNvPr>
          <p:cNvSpPr>
            <a:spLocks noGrp="1"/>
          </p:cNvSpPr>
          <p:nvPr>
            <p:ph type="pic" sz="quarter" idx="27"/>
          </p:nvPr>
        </p:nvSpPr>
        <p:spPr>
          <a:xfrm>
            <a:off x="3617714" y="1152000"/>
            <a:ext cx="2705831" cy="2044700"/>
          </a:xfrm>
        </p:spPr>
        <p:txBody>
          <a:bodyPr/>
          <a:lstStyle/>
          <a:p>
            <a:endParaRPr lang="en-GB"/>
          </a:p>
        </p:txBody>
      </p:sp>
      <p:sp>
        <p:nvSpPr>
          <p:cNvPr id="3" name="Text Placeholder 2">
            <a:extLst>
              <a:ext uri="{FF2B5EF4-FFF2-40B4-BE49-F238E27FC236}">
                <a16:creationId xmlns:a16="http://schemas.microsoft.com/office/drawing/2014/main" id="{BB00C0C8-D6BB-4482-ACDB-EBC6CA5D6F7E}"/>
              </a:ext>
            </a:extLst>
          </p:cNvPr>
          <p:cNvSpPr>
            <a:spLocks noGrp="1"/>
          </p:cNvSpPr>
          <p:nvPr>
            <p:ph type="body" sz="quarter" idx="12"/>
          </p:nvPr>
        </p:nvSpPr>
        <p:spPr>
          <a:xfrm>
            <a:off x="431999" y="3528000"/>
            <a:ext cx="2705831" cy="3322936"/>
          </a:xfrm>
        </p:spPr>
        <p:txBody>
          <a:bodyPr/>
          <a:lstStyle>
            <a:lvl1pPr>
              <a:defRPr b="0"/>
            </a:lvl1pPr>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2" name="Text Placeholder 21">
            <a:extLst>
              <a:ext uri="{FF2B5EF4-FFF2-40B4-BE49-F238E27FC236}">
                <a16:creationId xmlns:a16="http://schemas.microsoft.com/office/drawing/2014/main" id="{0B6F626C-D2F5-8645-22D3-9B068331AF7B}"/>
              </a:ext>
            </a:extLst>
          </p:cNvPr>
          <p:cNvSpPr>
            <a:spLocks noGrp="1"/>
          </p:cNvSpPr>
          <p:nvPr>
            <p:ph type="body" sz="quarter" idx="19" hasCustomPrompt="1"/>
          </p:nvPr>
        </p:nvSpPr>
        <p:spPr>
          <a:xfrm>
            <a:off x="431999" y="3228696"/>
            <a:ext cx="2705831" cy="267308"/>
          </a:xfrm>
        </p:spPr>
        <p:txBody>
          <a:bodyPr anchor="b" anchorCtr="0"/>
          <a:lstStyle>
            <a:lvl1pPr>
              <a:defRPr sz="2200"/>
            </a:lvl1pPr>
            <a:lvl2pPr>
              <a:buNone/>
              <a:defRPr/>
            </a:lvl2pPr>
          </a:lstStyle>
          <a:p>
            <a:pPr lvl="0"/>
            <a:r>
              <a:rPr lang="en-GB"/>
              <a:t>verb</a:t>
            </a:r>
          </a:p>
        </p:txBody>
      </p:sp>
      <p:sp>
        <p:nvSpPr>
          <p:cNvPr id="23" name="Text Placeholder 2">
            <a:extLst>
              <a:ext uri="{FF2B5EF4-FFF2-40B4-BE49-F238E27FC236}">
                <a16:creationId xmlns:a16="http://schemas.microsoft.com/office/drawing/2014/main" id="{46B3803C-00E4-41C6-CBD8-4EF92A64C6A6}"/>
              </a:ext>
            </a:extLst>
          </p:cNvPr>
          <p:cNvSpPr>
            <a:spLocks noGrp="1"/>
          </p:cNvSpPr>
          <p:nvPr>
            <p:ph type="body" sz="quarter" idx="20"/>
          </p:nvPr>
        </p:nvSpPr>
        <p:spPr>
          <a:xfrm>
            <a:off x="3617878" y="3528000"/>
            <a:ext cx="2705503" cy="3322936"/>
          </a:xfrm>
        </p:spPr>
        <p:txBody>
          <a:bodyPr/>
          <a:lstStyle>
            <a:lvl1pPr>
              <a:defRPr b="0"/>
            </a:lvl1pPr>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6" name="Text Placeholder 21">
            <a:extLst>
              <a:ext uri="{FF2B5EF4-FFF2-40B4-BE49-F238E27FC236}">
                <a16:creationId xmlns:a16="http://schemas.microsoft.com/office/drawing/2014/main" id="{77904213-153D-8867-8DC7-8D91800B4102}"/>
              </a:ext>
            </a:extLst>
          </p:cNvPr>
          <p:cNvSpPr>
            <a:spLocks noGrp="1"/>
          </p:cNvSpPr>
          <p:nvPr>
            <p:ph type="body" sz="quarter" idx="22" hasCustomPrompt="1"/>
          </p:nvPr>
        </p:nvSpPr>
        <p:spPr>
          <a:xfrm>
            <a:off x="3617714" y="3228696"/>
            <a:ext cx="2705831" cy="267308"/>
          </a:xfrm>
        </p:spPr>
        <p:txBody>
          <a:bodyPr anchor="b" anchorCtr="0"/>
          <a:lstStyle>
            <a:lvl1pPr>
              <a:defRPr sz="2200"/>
            </a:lvl1pPr>
            <a:lvl2pPr>
              <a:buNone/>
              <a:defRPr/>
            </a:lvl2pPr>
          </a:lstStyle>
          <a:p>
            <a:pPr lvl="0"/>
            <a:r>
              <a:rPr lang="en-GB"/>
              <a:t>verb</a:t>
            </a:r>
          </a:p>
        </p:txBody>
      </p:sp>
      <p:sp>
        <p:nvSpPr>
          <p:cNvPr id="27" name="Text Placeholder 2">
            <a:extLst>
              <a:ext uri="{FF2B5EF4-FFF2-40B4-BE49-F238E27FC236}">
                <a16:creationId xmlns:a16="http://schemas.microsoft.com/office/drawing/2014/main" id="{1F6C6DC8-A0B0-26C4-74FD-EDCFBF498E8F}"/>
              </a:ext>
            </a:extLst>
          </p:cNvPr>
          <p:cNvSpPr>
            <a:spLocks noGrp="1"/>
          </p:cNvSpPr>
          <p:nvPr>
            <p:ph type="body" sz="quarter" idx="23"/>
          </p:nvPr>
        </p:nvSpPr>
        <p:spPr>
          <a:xfrm>
            <a:off x="6803429" y="3528000"/>
            <a:ext cx="2707558" cy="3322936"/>
          </a:xfrm>
        </p:spPr>
        <p:txBody>
          <a:bodyPr/>
          <a:lstStyle>
            <a:lvl1pPr>
              <a:defRPr b="0"/>
            </a:lvl1pPr>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0" name="Text Placeholder 21">
            <a:extLst>
              <a:ext uri="{FF2B5EF4-FFF2-40B4-BE49-F238E27FC236}">
                <a16:creationId xmlns:a16="http://schemas.microsoft.com/office/drawing/2014/main" id="{8BC691A8-237D-8770-8210-02026F53026B}"/>
              </a:ext>
            </a:extLst>
          </p:cNvPr>
          <p:cNvSpPr>
            <a:spLocks noGrp="1"/>
          </p:cNvSpPr>
          <p:nvPr>
            <p:ph type="body" sz="quarter" idx="25" hasCustomPrompt="1"/>
          </p:nvPr>
        </p:nvSpPr>
        <p:spPr>
          <a:xfrm>
            <a:off x="6803429" y="3228696"/>
            <a:ext cx="2707558" cy="267308"/>
          </a:xfrm>
        </p:spPr>
        <p:txBody>
          <a:bodyPr anchor="b" anchorCtr="0"/>
          <a:lstStyle>
            <a:lvl1pPr>
              <a:defRPr sz="2200"/>
            </a:lvl1pPr>
            <a:lvl2pPr>
              <a:buNone/>
              <a:defRPr/>
            </a:lvl2pPr>
          </a:lstStyle>
          <a:p>
            <a:pPr lvl="0"/>
            <a:r>
              <a:rPr lang="en-GB"/>
              <a:t>verb</a:t>
            </a:r>
          </a:p>
        </p:txBody>
      </p:sp>
      <p:sp>
        <p:nvSpPr>
          <p:cNvPr id="12" name="Picture Placeholder 11">
            <a:extLst>
              <a:ext uri="{FF2B5EF4-FFF2-40B4-BE49-F238E27FC236}">
                <a16:creationId xmlns:a16="http://schemas.microsoft.com/office/drawing/2014/main" id="{6A2ABA2D-C83F-7670-DDE6-E119D5225978}"/>
              </a:ext>
            </a:extLst>
          </p:cNvPr>
          <p:cNvSpPr>
            <a:spLocks noGrp="1"/>
          </p:cNvSpPr>
          <p:nvPr>
            <p:ph type="pic" sz="quarter" idx="26"/>
          </p:nvPr>
        </p:nvSpPr>
        <p:spPr>
          <a:xfrm>
            <a:off x="431999" y="1152000"/>
            <a:ext cx="2705831" cy="2044700"/>
          </a:xfrm>
        </p:spPr>
        <p:txBody>
          <a:bodyPr/>
          <a:lstStyle/>
          <a:p>
            <a:endParaRPr lang="en-GB"/>
          </a:p>
        </p:txBody>
      </p:sp>
      <p:sp>
        <p:nvSpPr>
          <p:cNvPr id="15" name="Picture Placeholder 11">
            <a:extLst>
              <a:ext uri="{FF2B5EF4-FFF2-40B4-BE49-F238E27FC236}">
                <a16:creationId xmlns:a16="http://schemas.microsoft.com/office/drawing/2014/main" id="{AED60720-D946-18BF-17FB-DD8D45FA9EBE}"/>
              </a:ext>
            </a:extLst>
          </p:cNvPr>
          <p:cNvSpPr>
            <a:spLocks noGrp="1"/>
          </p:cNvSpPr>
          <p:nvPr>
            <p:ph type="pic" sz="quarter" idx="28"/>
          </p:nvPr>
        </p:nvSpPr>
        <p:spPr>
          <a:xfrm>
            <a:off x="6803429" y="1152000"/>
            <a:ext cx="2707558" cy="2044700"/>
          </a:xfrm>
        </p:spPr>
        <p:txBody>
          <a:bodyPr/>
          <a:lstStyle/>
          <a:p>
            <a:endParaRPr lang="en-GB"/>
          </a:p>
        </p:txBody>
      </p:sp>
      <p:sp>
        <p:nvSpPr>
          <p:cNvPr id="4" name="Title 3">
            <a:extLst>
              <a:ext uri="{FF2B5EF4-FFF2-40B4-BE49-F238E27FC236}">
                <a16:creationId xmlns:a16="http://schemas.microsoft.com/office/drawing/2014/main" id="{346E9943-78B8-FDFE-1AD7-B53112D7C494}"/>
              </a:ext>
            </a:extLst>
          </p:cNvPr>
          <p:cNvSpPr>
            <a:spLocks noGrp="1"/>
          </p:cNvSpPr>
          <p:nvPr>
            <p:ph type="title"/>
          </p:nvPr>
        </p:nvSpPr>
        <p:spPr/>
        <p:txBody>
          <a:bodyPr/>
          <a:lstStyle/>
          <a:p>
            <a:r>
              <a:rPr lang="en-GB"/>
              <a:t>Click to edit Master title style</a:t>
            </a:r>
          </a:p>
        </p:txBody>
      </p:sp>
      <p:sp>
        <p:nvSpPr>
          <p:cNvPr id="6" name="Footer Placeholder 5">
            <a:extLst>
              <a:ext uri="{FF2B5EF4-FFF2-40B4-BE49-F238E27FC236}">
                <a16:creationId xmlns:a16="http://schemas.microsoft.com/office/drawing/2014/main" id="{71DE2D54-F958-523A-E74B-FAA3BFE7A36F}"/>
              </a:ext>
            </a:extLst>
          </p:cNvPr>
          <p:cNvSpPr>
            <a:spLocks noGrp="1"/>
          </p:cNvSpPr>
          <p:nvPr>
            <p:ph type="ftr" sz="quarter" idx="29"/>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9" name="Slide Number Placeholder 8">
            <a:extLst>
              <a:ext uri="{FF2B5EF4-FFF2-40B4-BE49-F238E27FC236}">
                <a16:creationId xmlns:a16="http://schemas.microsoft.com/office/drawing/2014/main" id="{91CB518F-6092-ACEC-9DE9-4865BBA8044F}"/>
              </a:ext>
            </a:extLst>
          </p:cNvPr>
          <p:cNvSpPr>
            <a:spLocks noGrp="1"/>
          </p:cNvSpPr>
          <p:nvPr>
            <p:ph type="sldNum" sz="quarter" idx="30"/>
          </p:nvPr>
        </p:nvSpPr>
        <p:spPr/>
        <p:txBody>
          <a:bodyPr/>
          <a:lstStyle/>
          <a:p>
            <a:pPr>
              <a:defRPr/>
            </a:pPr>
            <a:fld id="{E180D9CF-BE3A-E042-8F11-F9812D3734B2}" type="slidenum">
              <a:rPr lang="en-GB" b="1" smtClean="0"/>
              <a:pPr>
                <a:defRPr/>
              </a:pPr>
              <a:t>‹#›</a:t>
            </a:fld>
            <a:endParaRPr lang="en-GB" sz="1200" b="1"/>
          </a:p>
        </p:txBody>
      </p:sp>
    </p:spTree>
    <p:extLst>
      <p:ext uri="{BB962C8B-B14F-4D97-AF65-F5344CB8AC3E}">
        <p14:creationId xmlns:p14="http://schemas.microsoft.com/office/powerpoint/2010/main" val="1763534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70A2D-79F5-BC9C-C26C-62554F4CEDEB}"/>
              </a:ext>
            </a:extLst>
          </p:cNvPr>
          <p:cNvSpPr>
            <a:spLocks noGrp="1"/>
          </p:cNvSpPr>
          <p:nvPr>
            <p:ph type="title"/>
          </p:nvPr>
        </p:nvSpPr>
        <p:spPr/>
        <p:txBody>
          <a:bodyPr/>
          <a:lstStyle/>
          <a:p>
            <a:r>
              <a:rPr lang="en-GB"/>
              <a:t>Click to edit Master title style</a:t>
            </a:r>
          </a:p>
        </p:txBody>
      </p:sp>
      <p:sp>
        <p:nvSpPr>
          <p:cNvPr id="7" name="Footer Placeholder 6">
            <a:extLst>
              <a:ext uri="{FF2B5EF4-FFF2-40B4-BE49-F238E27FC236}">
                <a16:creationId xmlns:a16="http://schemas.microsoft.com/office/drawing/2014/main" id="{1BE5A170-51C9-3EE2-EA71-1071C34E689D}"/>
              </a:ext>
            </a:extLst>
          </p:cNvPr>
          <p:cNvSpPr>
            <a:spLocks noGrp="1"/>
          </p:cNvSpPr>
          <p:nvPr>
            <p:ph type="ftr" sz="quarter" idx="10"/>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8" name="Slide Number Placeholder 7">
            <a:extLst>
              <a:ext uri="{FF2B5EF4-FFF2-40B4-BE49-F238E27FC236}">
                <a16:creationId xmlns:a16="http://schemas.microsoft.com/office/drawing/2014/main" id="{2297CB05-E452-FD82-DECE-A9162B1BC7E9}"/>
              </a:ext>
            </a:extLst>
          </p:cNvPr>
          <p:cNvSpPr>
            <a:spLocks noGrp="1"/>
          </p:cNvSpPr>
          <p:nvPr>
            <p:ph type="sldNum" sz="quarter" idx="11"/>
          </p:nvPr>
        </p:nvSpPr>
        <p:spPr/>
        <p:txBody>
          <a:bodyPr/>
          <a:lstStyle/>
          <a:p>
            <a:pPr>
              <a:defRPr/>
            </a:pPr>
            <a:fld id="{E180D9CF-BE3A-E042-8F11-F9812D3734B2}" type="slidenum">
              <a:rPr lang="en-GB" b="1" smtClean="0"/>
              <a:pPr>
                <a:defRPr/>
              </a:pPr>
              <a:t>‹#›</a:t>
            </a:fld>
            <a:endParaRPr lang="en-GB" sz="1200" b="1"/>
          </a:p>
        </p:txBody>
      </p:sp>
    </p:spTree>
    <p:extLst>
      <p:ext uri="{BB962C8B-B14F-4D97-AF65-F5344CB8AC3E}">
        <p14:creationId xmlns:p14="http://schemas.microsoft.com/office/powerpoint/2010/main" val="4240084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2463BD3B-1327-45E5-39D1-5F84531878B6}"/>
              </a:ext>
            </a:extLst>
          </p:cNvPr>
          <p:cNvSpPr>
            <a:spLocks noGrp="1"/>
          </p:cNvSpPr>
          <p:nvPr>
            <p:ph type="ftr" sz="quarter" idx="10"/>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7" name="Slide Number Placeholder 6">
            <a:extLst>
              <a:ext uri="{FF2B5EF4-FFF2-40B4-BE49-F238E27FC236}">
                <a16:creationId xmlns:a16="http://schemas.microsoft.com/office/drawing/2014/main" id="{41242AC0-C0AE-D0BF-EFF0-920F66106128}"/>
              </a:ext>
            </a:extLst>
          </p:cNvPr>
          <p:cNvSpPr>
            <a:spLocks noGrp="1"/>
          </p:cNvSpPr>
          <p:nvPr>
            <p:ph type="sldNum" sz="quarter" idx="11"/>
          </p:nvPr>
        </p:nvSpPr>
        <p:spPr/>
        <p:txBody>
          <a:bodyPr/>
          <a:lstStyle/>
          <a:p>
            <a:pPr>
              <a:defRPr/>
            </a:pPr>
            <a:fld id="{E180D9CF-BE3A-E042-8F11-F9812D3734B2}" type="slidenum">
              <a:rPr lang="en-GB" b="1" smtClean="0"/>
              <a:pPr>
                <a:defRPr/>
              </a:pPr>
              <a:t>‹#›</a:t>
            </a:fld>
            <a:endParaRPr lang="en-GB" sz="1200" b="1"/>
          </a:p>
        </p:txBody>
      </p:sp>
    </p:spTree>
    <p:extLst>
      <p:ext uri="{BB962C8B-B14F-4D97-AF65-F5344CB8AC3E}">
        <p14:creationId xmlns:p14="http://schemas.microsoft.com/office/powerpoint/2010/main" val="555684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F547021-C326-559C-7878-789619C02C48}"/>
              </a:ext>
            </a:extLst>
          </p:cNvPr>
          <p:cNvSpPr>
            <a:spLocks noGrp="1"/>
          </p:cNvSpPr>
          <p:nvPr>
            <p:ph type="body" sz="half" idx="2"/>
          </p:nvPr>
        </p:nvSpPr>
        <p:spPr>
          <a:xfrm>
            <a:off x="432000" y="1152001"/>
            <a:ext cx="4788000" cy="5544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0" name="Online Image Placeholder 9">
            <a:extLst>
              <a:ext uri="{FF2B5EF4-FFF2-40B4-BE49-F238E27FC236}">
                <a16:creationId xmlns:a16="http://schemas.microsoft.com/office/drawing/2014/main" id="{E6C63993-E020-B2ED-CFF6-C526D994AAE9}"/>
              </a:ext>
            </a:extLst>
          </p:cNvPr>
          <p:cNvSpPr>
            <a:spLocks noGrp="1"/>
          </p:cNvSpPr>
          <p:nvPr>
            <p:ph type="clipArt" sz="quarter" idx="12"/>
          </p:nvPr>
        </p:nvSpPr>
        <p:spPr>
          <a:xfrm>
            <a:off x="5471999" y="1152000"/>
            <a:ext cx="4786426" cy="5400000"/>
          </a:xfrm>
        </p:spPr>
        <p:txBody>
          <a:bodyPr/>
          <a:lstStyle/>
          <a:p>
            <a:endParaRPr lang="en-GB"/>
          </a:p>
        </p:txBody>
      </p:sp>
      <p:sp>
        <p:nvSpPr>
          <p:cNvPr id="12" name="Text Placeholder 11">
            <a:extLst>
              <a:ext uri="{FF2B5EF4-FFF2-40B4-BE49-F238E27FC236}">
                <a16:creationId xmlns:a16="http://schemas.microsoft.com/office/drawing/2014/main" id="{FC91B190-297F-4252-D5C9-FC3050FCD42B}"/>
              </a:ext>
            </a:extLst>
          </p:cNvPr>
          <p:cNvSpPr>
            <a:spLocks noGrp="1"/>
          </p:cNvSpPr>
          <p:nvPr>
            <p:ph type="body" sz="quarter" idx="13" hasCustomPrompt="1"/>
          </p:nvPr>
        </p:nvSpPr>
        <p:spPr>
          <a:xfrm>
            <a:off x="5471999" y="6696000"/>
            <a:ext cx="4786426" cy="123111"/>
          </a:xfrm>
        </p:spPr>
        <p:txBody>
          <a:bodyPr wrap="square" anchor="b" anchorCtr="0">
            <a:spAutoFit/>
          </a:bodyPr>
          <a:lstStyle>
            <a:lvl1pPr>
              <a:defRPr sz="800"/>
            </a:lvl1pPr>
          </a:lstStyle>
          <a:p>
            <a:pPr lvl="0"/>
            <a:r>
              <a:rPr lang="en-GB"/>
              <a:t>CAPTION (BOLD ONLY IMPORTANT BITS). INCLUDE PHOTO/IMAGE CREDIT ETC.</a:t>
            </a:r>
          </a:p>
        </p:txBody>
      </p:sp>
      <p:sp>
        <p:nvSpPr>
          <p:cNvPr id="2" name="Title 1">
            <a:extLst>
              <a:ext uri="{FF2B5EF4-FFF2-40B4-BE49-F238E27FC236}">
                <a16:creationId xmlns:a16="http://schemas.microsoft.com/office/drawing/2014/main" id="{20C82706-A5C0-9684-5C01-E2165AF64BBE}"/>
              </a:ext>
            </a:extLst>
          </p:cNvPr>
          <p:cNvSpPr>
            <a:spLocks noGrp="1"/>
          </p:cNvSpPr>
          <p:nvPr>
            <p:ph type="title"/>
          </p:nvPr>
        </p:nvSpPr>
        <p:spPr/>
        <p:txBody>
          <a:bodyPr/>
          <a:lstStyle/>
          <a:p>
            <a:r>
              <a:rPr lang="en-GB"/>
              <a:t>Click to edit Master title style</a:t>
            </a:r>
          </a:p>
        </p:txBody>
      </p:sp>
      <p:sp>
        <p:nvSpPr>
          <p:cNvPr id="8" name="Footer Placeholder 7">
            <a:extLst>
              <a:ext uri="{FF2B5EF4-FFF2-40B4-BE49-F238E27FC236}">
                <a16:creationId xmlns:a16="http://schemas.microsoft.com/office/drawing/2014/main" id="{B6949E06-2639-C237-A3D8-A3C0CA1AF336}"/>
              </a:ext>
            </a:extLst>
          </p:cNvPr>
          <p:cNvSpPr>
            <a:spLocks noGrp="1"/>
          </p:cNvSpPr>
          <p:nvPr>
            <p:ph type="ftr" sz="quarter" idx="14"/>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9" name="Slide Number Placeholder 8">
            <a:extLst>
              <a:ext uri="{FF2B5EF4-FFF2-40B4-BE49-F238E27FC236}">
                <a16:creationId xmlns:a16="http://schemas.microsoft.com/office/drawing/2014/main" id="{DEAEA8FD-8974-C2D4-804C-9CAA92526366}"/>
              </a:ext>
            </a:extLst>
          </p:cNvPr>
          <p:cNvSpPr>
            <a:spLocks noGrp="1"/>
          </p:cNvSpPr>
          <p:nvPr>
            <p:ph type="sldNum" sz="quarter" idx="15"/>
          </p:nvPr>
        </p:nvSpPr>
        <p:spPr/>
        <p:txBody>
          <a:bodyPr/>
          <a:lstStyle/>
          <a:p>
            <a:pPr>
              <a:defRPr/>
            </a:pPr>
            <a:fld id="{E180D9CF-BE3A-E042-8F11-F9812D3734B2}" type="slidenum">
              <a:rPr lang="en-GB" b="1" smtClean="0"/>
              <a:pPr>
                <a:defRPr/>
              </a:pPr>
              <a:t>‹#›</a:t>
            </a:fld>
            <a:endParaRPr lang="en-GB" sz="1200" b="1"/>
          </a:p>
        </p:txBody>
      </p:sp>
    </p:spTree>
    <p:extLst>
      <p:ext uri="{BB962C8B-B14F-4D97-AF65-F5344CB8AC3E}">
        <p14:creationId xmlns:p14="http://schemas.microsoft.com/office/powerpoint/2010/main" val="18826721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FFB57-683C-5D4D-561A-64DA44AA3AC1}"/>
              </a:ext>
            </a:extLst>
          </p:cNvPr>
          <p:cNvSpPr>
            <a:spLocks noGrp="1"/>
          </p:cNvSpPr>
          <p:nvPr>
            <p:ph type="title"/>
          </p:nvPr>
        </p:nvSpPr>
        <p:spPr/>
        <p:txBody>
          <a:bodyPr/>
          <a:lstStyle/>
          <a:p>
            <a:r>
              <a:rPr lang="en-GB"/>
              <a:t>Click to edit Master title style</a:t>
            </a:r>
          </a:p>
        </p:txBody>
      </p:sp>
      <p:sp>
        <p:nvSpPr>
          <p:cNvPr id="5" name="Text Placeholder 11">
            <a:extLst>
              <a:ext uri="{FF2B5EF4-FFF2-40B4-BE49-F238E27FC236}">
                <a16:creationId xmlns:a16="http://schemas.microsoft.com/office/drawing/2014/main" id="{45ECCEAC-2224-ACCC-21E7-95E68DADA6B4}"/>
              </a:ext>
            </a:extLst>
          </p:cNvPr>
          <p:cNvSpPr>
            <a:spLocks noGrp="1"/>
          </p:cNvSpPr>
          <p:nvPr>
            <p:ph type="body" sz="quarter" idx="13" hasCustomPrompt="1"/>
          </p:nvPr>
        </p:nvSpPr>
        <p:spPr>
          <a:xfrm>
            <a:off x="432000" y="6588149"/>
            <a:ext cx="9828000" cy="123111"/>
          </a:xfrm>
        </p:spPr>
        <p:txBody>
          <a:bodyPr wrap="square" anchor="b" anchorCtr="0">
            <a:spAutoFit/>
          </a:bodyPr>
          <a:lstStyle>
            <a:lvl1pPr>
              <a:defRPr sz="800"/>
            </a:lvl1pPr>
          </a:lstStyle>
          <a:p>
            <a:pPr lvl="0"/>
            <a:r>
              <a:rPr lang="en-GB"/>
              <a:t>CAPTION (BOLD ONLY IMPORTANT BITS). INCLUDE PHOTO/IMAGE CREDIT ETC.</a:t>
            </a:r>
          </a:p>
        </p:txBody>
      </p:sp>
      <p:sp>
        <p:nvSpPr>
          <p:cNvPr id="11" name="Picture Placeholder 10">
            <a:extLst>
              <a:ext uri="{FF2B5EF4-FFF2-40B4-BE49-F238E27FC236}">
                <a16:creationId xmlns:a16="http://schemas.microsoft.com/office/drawing/2014/main" id="{C2CB2625-C963-8D0E-7498-E1BB35107547}"/>
              </a:ext>
            </a:extLst>
          </p:cNvPr>
          <p:cNvSpPr>
            <a:spLocks noGrp="1"/>
          </p:cNvSpPr>
          <p:nvPr>
            <p:ph type="pic" sz="quarter" idx="16"/>
          </p:nvPr>
        </p:nvSpPr>
        <p:spPr>
          <a:xfrm>
            <a:off x="432000" y="1152000"/>
            <a:ext cx="9828000" cy="5400000"/>
          </a:xfrm>
        </p:spPr>
        <p:txBody>
          <a:bodyPr/>
          <a:lstStyle/>
          <a:p>
            <a:endParaRPr lang="en-GB"/>
          </a:p>
        </p:txBody>
      </p:sp>
      <p:sp>
        <p:nvSpPr>
          <p:cNvPr id="6" name="Footer Placeholder 5">
            <a:extLst>
              <a:ext uri="{FF2B5EF4-FFF2-40B4-BE49-F238E27FC236}">
                <a16:creationId xmlns:a16="http://schemas.microsoft.com/office/drawing/2014/main" id="{D10E8C85-2066-28C1-6767-B0E2D455E132}"/>
              </a:ext>
            </a:extLst>
          </p:cNvPr>
          <p:cNvSpPr>
            <a:spLocks noGrp="1"/>
          </p:cNvSpPr>
          <p:nvPr>
            <p:ph type="ftr" sz="quarter" idx="17"/>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7" name="Slide Number Placeholder 6">
            <a:extLst>
              <a:ext uri="{FF2B5EF4-FFF2-40B4-BE49-F238E27FC236}">
                <a16:creationId xmlns:a16="http://schemas.microsoft.com/office/drawing/2014/main" id="{B60831D3-C524-CF54-0C2C-ACE71A731CDE}"/>
              </a:ext>
            </a:extLst>
          </p:cNvPr>
          <p:cNvSpPr>
            <a:spLocks noGrp="1"/>
          </p:cNvSpPr>
          <p:nvPr>
            <p:ph type="sldNum" sz="quarter" idx="18"/>
          </p:nvPr>
        </p:nvSpPr>
        <p:spPr/>
        <p:txBody>
          <a:bodyPr/>
          <a:lstStyle/>
          <a:p>
            <a:pPr>
              <a:defRPr/>
            </a:pPr>
            <a:fld id="{E180D9CF-BE3A-E042-8F11-F9812D3734B2}" type="slidenum">
              <a:rPr lang="en-GB" b="1" smtClean="0"/>
              <a:pPr>
                <a:defRPr/>
              </a:pPr>
              <a:t>‹#›</a:t>
            </a:fld>
            <a:endParaRPr lang="en-GB" sz="1200" b="1"/>
          </a:p>
        </p:txBody>
      </p:sp>
    </p:spTree>
    <p:extLst>
      <p:ext uri="{BB962C8B-B14F-4D97-AF65-F5344CB8AC3E}">
        <p14:creationId xmlns:p14="http://schemas.microsoft.com/office/powerpoint/2010/main" val="4254678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0C565BF7-EA6D-AFF5-AFE7-2ACA723A97B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itle 1">
            <a:extLst>
              <a:ext uri="{FF2B5EF4-FFF2-40B4-BE49-F238E27FC236}">
                <a16:creationId xmlns:a16="http://schemas.microsoft.com/office/drawing/2014/main" id="{45701620-04F5-7452-FFE7-BBFF6FAC9377}"/>
              </a:ext>
            </a:extLst>
          </p:cNvPr>
          <p:cNvSpPr>
            <a:spLocks noGrp="1"/>
          </p:cNvSpPr>
          <p:nvPr>
            <p:ph type="title"/>
          </p:nvPr>
        </p:nvSpPr>
        <p:spPr/>
        <p:txBody>
          <a:bodyPr/>
          <a:lstStyle/>
          <a:p>
            <a:r>
              <a:rPr lang="en-GB"/>
              <a:t>Click to edit Master title style</a:t>
            </a:r>
          </a:p>
        </p:txBody>
      </p:sp>
      <p:sp>
        <p:nvSpPr>
          <p:cNvPr id="8" name="Footer Placeholder 7">
            <a:extLst>
              <a:ext uri="{FF2B5EF4-FFF2-40B4-BE49-F238E27FC236}">
                <a16:creationId xmlns:a16="http://schemas.microsoft.com/office/drawing/2014/main" id="{A21025E0-8FF6-07FC-7A02-8A58D0E615EC}"/>
              </a:ext>
            </a:extLst>
          </p:cNvPr>
          <p:cNvSpPr>
            <a:spLocks noGrp="1"/>
          </p:cNvSpPr>
          <p:nvPr>
            <p:ph type="ftr" sz="quarter" idx="10"/>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9" name="Slide Number Placeholder 8">
            <a:extLst>
              <a:ext uri="{FF2B5EF4-FFF2-40B4-BE49-F238E27FC236}">
                <a16:creationId xmlns:a16="http://schemas.microsoft.com/office/drawing/2014/main" id="{604AE5EC-B72B-60F7-A880-4AFE8060EBA5}"/>
              </a:ext>
            </a:extLst>
          </p:cNvPr>
          <p:cNvSpPr>
            <a:spLocks noGrp="1"/>
          </p:cNvSpPr>
          <p:nvPr>
            <p:ph type="sldNum" sz="quarter" idx="11"/>
          </p:nvPr>
        </p:nvSpPr>
        <p:spPr/>
        <p:txBody>
          <a:bodyPr/>
          <a:lstStyle/>
          <a:p>
            <a:pPr>
              <a:defRPr/>
            </a:pPr>
            <a:fld id="{E180D9CF-BE3A-E042-8F11-F9812D3734B2}" type="slidenum">
              <a:rPr lang="en-GB" b="1" smtClean="0"/>
              <a:pPr>
                <a:defRPr/>
              </a:pPr>
              <a:t>‹#›</a:t>
            </a:fld>
            <a:endParaRPr lang="en-GB" sz="1200" b="1"/>
          </a:p>
        </p:txBody>
      </p:sp>
    </p:spTree>
    <p:extLst>
      <p:ext uri="{BB962C8B-B14F-4D97-AF65-F5344CB8AC3E}">
        <p14:creationId xmlns:p14="http://schemas.microsoft.com/office/powerpoint/2010/main" val="39577679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F8040C-8280-F498-852F-AF817273555D}"/>
              </a:ext>
            </a:extLst>
          </p:cNvPr>
          <p:cNvSpPr>
            <a:spLocks noGrp="1"/>
          </p:cNvSpPr>
          <p:nvPr>
            <p:ph type="title" orient="vert" hasCustomPrompt="1"/>
          </p:nvPr>
        </p:nvSpPr>
        <p:spPr>
          <a:xfrm>
            <a:off x="9938444" y="360000"/>
            <a:ext cx="319981" cy="6478950"/>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01754EC-F780-676B-2F68-A4B539761E63}"/>
              </a:ext>
            </a:extLst>
          </p:cNvPr>
          <p:cNvSpPr>
            <a:spLocks noGrp="1"/>
          </p:cNvSpPr>
          <p:nvPr>
            <p:ph type="body" orient="vert" idx="1"/>
          </p:nvPr>
        </p:nvSpPr>
        <p:spPr>
          <a:xfrm>
            <a:off x="432000" y="360000"/>
            <a:ext cx="9450410" cy="64789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Footer Placeholder 7">
            <a:extLst>
              <a:ext uri="{FF2B5EF4-FFF2-40B4-BE49-F238E27FC236}">
                <a16:creationId xmlns:a16="http://schemas.microsoft.com/office/drawing/2014/main" id="{09732F71-FEFE-27EE-E223-FAA4D8E1E0A6}"/>
              </a:ext>
            </a:extLst>
          </p:cNvPr>
          <p:cNvSpPr>
            <a:spLocks noGrp="1"/>
          </p:cNvSpPr>
          <p:nvPr>
            <p:ph type="ftr" sz="quarter" idx="10"/>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9" name="Slide Number Placeholder 8">
            <a:extLst>
              <a:ext uri="{FF2B5EF4-FFF2-40B4-BE49-F238E27FC236}">
                <a16:creationId xmlns:a16="http://schemas.microsoft.com/office/drawing/2014/main" id="{F32F5C75-2A78-23F9-585F-D0244895A789}"/>
              </a:ext>
            </a:extLst>
          </p:cNvPr>
          <p:cNvSpPr>
            <a:spLocks noGrp="1"/>
          </p:cNvSpPr>
          <p:nvPr>
            <p:ph type="sldNum" sz="quarter" idx="11"/>
          </p:nvPr>
        </p:nvSpPr>
        <p:spPr/>
        <p:txBody>
          <a:bodyPr/>
          <a:lstStyle/>
          <a:p>
            <a:pPr>
              <a:defRPr/>
            </a:pPr>
            <a:fld id="{E180D9CF-BE3A-E042-8F11-F9812D3734B2}" type="slidenum">
              <a:rPr lang="en-GB" b="1" smtClean="0"/>
              <a:pPr>
                <a:defRPr/>
              </a:pPr>
              <a:t>‹#›</a:t>
            </a:fld>
            <a:endParaRPr lang="en-GB" sz="1200" b="1"/>
          </a:p>
        </p:txBody>
      </p:sp>
    </p:spTree>
    <p:extLst>
      <p:ext uri="{BB962C8B-B14F-4D97-AF65-F5344CB8AC3E}">
        <p14:creationId xmlns:p14="http://schemas.microsoft.com/office/powerpoint/2010/main" val="2939420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2000" y="360000"/>
            <a:ext cx="9828000" cy="614912"/>
          </a:xfrm>
          <a:prstGeom prst="rect">
            <a:avLst/>
          </a:prstGeom>
        </p:spPr>
        <p:txBody>
          <a:bodyPr vert="horz" wrap="square" lIns="0" tIns="0" rIns="0" bIns="0" rtlCol="0" anchor="b" anchorCtr="0">
            <a:spAutoFit/>
          </a:bodyPr>
          <a:lstStyle/>
          <a:p>
            <a:r>
              <a:rPr lang="en-GB"/>
              <a:t>title with optional subtitle</a:t>
            </a:r>
            <a:br>
              <a:rPr lang="en-GB"/>
            </a:br>
            <a:r>
              <a:rPr lang="en-GB"/>
              <a:t>(only one line bold)</a:t>
            </a:r>
          </a:p>
        </p:txBody>
      </p:sp>
      <p:sp>
        <p:nvSpPr>
          <p:cNvPr id="6" name="Slide Number Placeholder 5"/>
          <p:cNvSpPr>
            <a:spLocks noGrp="1"/>
          </p:cNvSpPr>
          <p:nvPr>
            <p:ph type="sldNum" sz="quarter" idx="4"/>
          </p:nvPr>
        </p:nvSpPr>
        <p:spPr>
          <a:xfrm>
            <a:off x="10170442" y="7128000"/>
            <a:ext cx="346489" cy="153888"/>
          </a:xfrm>
          <a:prstGeom prst="rect">
            <a:avLst/>
          </a:prstGeom>
        </p:spPr>
        <p:txBody>
          <a:bodyPr vert="horz" wrap="square" lIns="0" tIns="0" rIns="0" bIns="0" rtlCol="0" anchor="ctr">
            <a:spAutoFit/>
          </a:bodyPr>
          <a:lstStyle>
            <a:lvl1pPr marL="0" marR="0" indent="0" algn="l" defTabSz="995507" rtl="0" eaLnBrk="1" fontAlgn="auto" latinLnBrk="0" hangingPunct="1">
              <a:lnSpc>
                <a:spcPct val="100000"/>
              </a:lnSpc>
              <a:spcBef>
                <a:spcPts val="0"/>
              </a:spcBef>
              <a:spcAft>
                <a:spcPts val="0"/>
              </a:spcAft>
              <a:buClrTx/>
              <a:buSzTx/>
              <a:buFontTx/>
              <a:buNone/>
              <a:tabLst/>
              <a:defRPr lang="en-US" sz="1000" dirty="0" smtClean="0">
                <a:solidFill>
                  <a:srgbClr val="000000">
                    <a:lumMod val="50000"/>
                    <a:lumOff val="50000"/>
                  </a:srgbClr>
                </a:solidFill>
              </a:defRPr>
            </a:lvl1pPr>
          </a:lstStyle>
          <a:p>
            <a:pPr>
              <a:defRPr/>
            </a:pPr>
            <a:fld id="{E180D9CF-BE3A-E042-8F11-F9812D3734B2}" type="slidenum">
              <a:rPr lang="en-GB" b="1" smtClean="0"/>
              <a:pPr>
                <a:defRPr/>
              </a:pPr>
              <a:t>‹#›</a:t>
            </a:fld>
            <a:endParaRPr lang="en-GB" sz="1200" b="1"/>
          </a:p>
        </p:txBody>
      </p:sp>
      <p:sp>
        <p:nvSpPr>
          <p:cNvPr id="4" name="Footer Placeholder 3">
            <a:extLst>
              <a:ext uri="{FF2B5EF4-FFF2-40B4-BE49-F238E27FC236}">
                <a16:creationId xmlns:a16="http://schemas.microsoft.com/office/drawing/2014/main" id="{D97C96A8-7A70-0EC6-3161-FD0D56EFFE43}"/>
              </a:ext>
            </a:extLst>
          </p:cNvPr>
          <p:cNvSpPr>
            <a:spLocks noGrp="1"/>
          </p:cNvSpPr>
          <p:nvPr>
            <p:ph type="ftr" sz="quarter" idx="3"/>
          </p:nvPr>
        </p:nvSpPr>
        <p:spPr>
          <a:xfrm>
            <a:off x="4197350" y="7142400"/>
            <a:ext cx="4266074" cy="138499"/>
          </a:xfrm>
          <a:prstGeom prst="rect">
            <a:avLst/>
          </a:prstGeom>
        </p:spPr>
        <p:txBody>
          <a:bodyPr vert="horz" wrap="square" lIns="0" tIns="0" rIns="0" bIns="0" rtlCol="0" anchor="ctr">
            <a:spAutoFit/>
          </a:bodyPr>
          <a:lstStyle>
            <a:lvl1pPr marL="0" marR="0" indent="0" algn="r" defTabSz="914400" rtl="0" eaLnBrk="1" fontAlgn="auto" latinLnBrk="0" hangingPunct="1">
              <a:lnSpc>
                <a:spcPct val="100000"/>
              </a:lnSpc>
              <a:spcBef>
                <a:spcPts val="0"/>
              </a:spcBef>
              <a:spcAft>
                <a:spcPts val="0"/>
              </a:spcAft>
              <a:buClrTx/>
              <a:buSzTx/>
              <a:buFontTx/>
              <a:buNone/>
              <a:tabLst/>
              <a:defRPr sz="900">
                <a:solidFill>
                  <a:schemeClr val="tx1">
                    <a:tint val="82000"/>
                  </a:schemeClr>
                </a:solidFill>
              </a:defRPr>
            </a:lvl1p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pic>
        <p:nvPicPr>
          <p:cNvPr id="8" name="Graphic 7">
            <a:extLst>
              <a:ext uri="{FF2B5EF4-FFF2-40B4-BE49-F238E27FC236}">
                <a16:creationId xmlns:a16="http://schemas.microsoft.com/office/drawing/2014/main" id="{80845701-949C-86AB-0DA6-110FB9865475}"/>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432000" y="6876000"/>
            <a:ext cx="599797" cy="360000"/>
          </a:xfrm>
          <a:prstGeom prst="rect">
            <a:avLst/>
          </a:prstGeom>
        </p:spPr>
      </p:pic>
      <p:cxnSp>
        <p:nvCxnSpPr>
          <p:cNvPr id="10" name="Straight Connector 9">
            <a:extLst>
              <a:ext uri="{FF2B5EF4-FFF2-40B4-BE49-F238E27FC236}">
                <a16:creationId xmlns:a16="http://schemas.microsoft.com/office/drawing/2014/main" id="{3C94A626-3DB2-6C66-B135-9F28AB8E7F65}"/>
              </a:ext>
            </a:extLst>
          </p:cNvPr>
          <p:cNvCxnSpPr>
            <a:cxnSpLocks/>
          </p:cNvCxnSpPr>
          <p:nvPr userDrawn="1"/>
        </p:nvCxnSpPr>
        <p:spPr>
          <a:xfrm>
            <a:off x="10130280" y="7092205"/>
            <a:ext cx="459371" cy="0"/>
          </a:xfrm>
          <a:prstGeom prst="line">
            <a:avLst/>
          </a:prstGeom>
          <a:ln>
            <a:solidFill>
              <a:schemeClr val="tx1">
                <a:lumMod val="50000"/>
                <a:lumOff val="50000"/>
                <a:alpha val="90278"/>
              </a:schemeClr>
            </a:solidFill>
          </a:ln>
        </p:spPr>
        <p:style>
          <a:lnRef idx="1">
            <a:schemeClr val="accent2"/>
          </a:lnRef>
          <a:fillRef idx="0">
            <a:schemeClr val="accent2"/>
          </a:fillRef>
          <a:effectRef idx="0">
            <a:schemeClr val="accent2"/>
          </a:effectRef>
          <a:fontRef idx="minor">
            <a:schemeClr val="tx1"/>
          </a:fontRef>
        </p:style>
      </p:cxnSp>
      <p:sp>
        <p:nvSpPr>
          <p:cNvPr id="16" name="Text Placeholder 15">
            <a:extLst>
              <a:ext uri="{FF2B5EF4-FFF2-40B4-BE49-F238E27FC236}">
                <a16:creationId xmlns:a16="http://schemas.microsoft.com/office/drawing/2014/main" id="{6B1D588F-0D16-523A-B59C-45618A33F26C}"/>
              </a:ext>
            </a:extLst>
          </p:cNvPr>
          <p:cNvSpPr>
            <a:spLocks noGrp="1"/>
          </p:cNvSpPr>
          <p:nvPr>
            <p:ph type="body" idx="1"/>
          </p:nvPr>
        </p:nvSpPr>
        <p:spPr>
          <a:xfrm>
            <a:off x="431999" y="1150938"/>
            <a:ext cx="9828001" cy="5688012"/>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Slide Number Placeholder 5">
            <a:extLst>
              <a:ext uri="{FF2B5EF4-FFF2-40B4-BE49-F238E27FC236}">
                <a16:creationId xmlns:a16="http://schemas.microsoft.com/office/drawing/2014/main" id="{D344EFEB-4A41-239A-35FF-2F5D8AF366A0}"/>
              </a:ext>
            </a:extLst>
          </p:cNvPr>
          <p:cNvSpPr txBox="1">
            <a:spLocks/>
          </p:cNvSpPr>
          <p:nvPr userDrawn="1"/>
        </p:nvSpPr>
        <p:spPr>
          <a:xfrm>
            <a:off x="8827907" y="7142400"/>
            <a:ext cx="1269815" cy="138499"/>
          </a:xfrm>
          <a:prstGeom prst="rect">
            <a:avLst/>
          </a:prstGeom>
        </p:spPr>
        <p:txBody>
          <a:bodyPr vert="horz" wrap="square" lIns="0" tIns="0" rIns="0" bIns="0" rtlCol="0" anchor="ctr">
            <a:spAutoFit/>
          </a:bodyPr>
          <a:lstStyle>
            <a:defPPr>
              <a:defRPr lang="en-US"/>
            </a:defPPr>
            <a:lvl1pPr marL="0" marR="0" indent="0" algn="l" defTabSz="995507" rtl="0" eaLnBrk="1" fontAlgn="auto" latinLnBrk="0" hangingPunct="1">
              <a:lnSpc>
                <a:spcPct val="100000"/>
              </a:lnSpc>
              <a:spcBef>
                <a:spcPts val="0"/>
              </a:spcBef>
              <a:spcAft>
                <a:spcPts val="0"/>
              </a:spcAft>
              <a:buClrTx/>
              <a:buSzTx/>
              <a:buFontTx/>
              <a:buNone/>
              <a:tabLst/>
              <a:defRPr lang="en-US" sz="800" kern="1200" dirty="0" smtClean="0">
                <a:solidFill>
                  <a:srgbClr val="000000">
                    <a:lumMod val="50000"/>
                    <a:lumOff val="50000"/>
                  </a:srgbClr>
                </a:solidFill>
                <a:latin typeface="+mn-lt"/>
                <a:ea typeface="+mn-ea"/>
                <a:cs typeface="+mn-cs"/>
              </a:defRPr>
            </a:lvl1pPr>
            <a:lvl2pPr marL="497754" algn="l" defTabSz="995507" rtl="0" eaLnBrk="1" latinLnBrk="0" hangingPunct="1">
              <a:defRPr sz="1960" kern="1200">
                <a:solidFill>
                  <a:schemeClr val="tx1"/>
                </a:solidFill>
                <a:latin typeface="+mn-lt"/>
                <a:ea typeface="+mn-ea"/>
                <a:cs typeface="+mn-cs"/>
              </a:defRPr>
            </a:lvl2pPr>
            <a:lvl3pPr marL="995507" algn="l" defTabSz="995507" rtl="0" eaLnBrk="1" latinLnBrk="0" hangingPunct="1">
              <a:defRPr sz="1960" kern="1200">
                <a:solidFill>
                  <a:schemeClr val="tx1"/>
                </a:solidFill>
                <a:latin typeface="+mn-lt"/>
                <a:ea typeface="+mn-ea"/>
                <a:cs typeface="+mn-cs"/>
              </a:defRPr>
            </a:lvl3pPr>
            <a:lvl4pPr marL="1493261" algn="l" defTabSz="995507" rtl="0" eaLnBrk="1" latinLnBrk="0" hangingPunct="1">
              <a:defRPr sz="1960" kern="1200">
                <a:solidFill>
                  <a:schemeClr val="tx1"/>
                </a:solidFill>
                <a:latin typeface="+mn-lt"/>
                <a:ea typeface="+mn-ea"/>
                <a:cs typeface="+mn-cs"/>
              </a:defRPr>
            </a:lvl4pPr>
            <a:lvl5pPr marL="1991015" algn="l" defTabSz="995507" rtl="0" eaLnBrk="1" latinLnBrk="0" hangingPunct="1">
              <a:defRPr sz="1960" kern="1200">
                <a:solidFill>
                  <a:schemeClr val="tx1"/>
                </a:solidFill>
                <a:latin typeface="+mn-lt"/>
                <a:ea typeface="+mn-ea"/>
                <a:cs typeface="+mn-cs"/>
              </a:defRPr>
            </a:lvl5pPr>
            <a:lvl6pPr marL="2488768" algn="l" defTabSz="995507" rtl="0" eaLnBrk="1" latinLnBrk="0" hangingPunct="1">
              <a:defRPr sz="1960" kern="1200">
                <a:solidFill>
                  <a:schemeClr val="tx1"/>
                </a:solidFill>
                <a:latin typeface="+mn-lt"/>
                <a:ea typeface="+mn-ea"/>
                <a:cs typeface="+mn-cs"/>
              </a:defRPr>
            </a:lvl6pPr>
            <a:lvl7pPr marL="2986522" algn="l" defTabSz="995507" rtl="0" eaLnBrk="1" latinLnBrk="0" hangingPunct="1">
              <a:defRPr sz="1960" kern="1200">
                <a:solidFill>
                  <a:schemeClr val="tx1"/>
                </a:solidFill>
                <a:latin typeface="+mn-lt"/>
                <a:ea typeface="+mn-ea"/>
                <a:cs typeface="+mn-cs"/>
              </a:defRPr>
            </a:lvl7pPr>
            <a:lvl8pPr marL="3484275" algn="l" defTabSz="995507" rtl="0" eaLnBrk="1" latinLnBrk="0" hangingPunct="1">
              <a:defRPr sz="1960" kern="1200">
                <a:solidFill>
                  <a:schemeClr val="tx1"/>
                </a:solidFill>
                <a:latin typeface="+mn-lt"/>
                <a:ea typeface="+mn-ea"/>
                <a:cs typeface="+mn-cs"/>
              </a:defRPr>
            </a:lvl8pPr>
            <a:lvl9pPr marL="3982029" algn="l" defTabSz="995507" rtl="0" eaLnBrk="1" latinLnBrk="0" hangingPunct="1">
              <a:defRPr sz="1960" kern="1200">
                <a:solidFill>
                  <a:schemeClr val="tx1"/>
                </a:solidFill>
                <a:latin typeface="+mn-lt"/>
                <a:ea typeface="+mn-ea"/>
                <a:cs typeface="+mn-cs"/>
              </a:defRPr>
            </a:lvl9pPr>
          </a:lstStyle>
          <a:p>
            <a:pPr>
              <a:defRPr/>
            </a:pPr>
            <a:r>
              <a:rPr kumimoji="0" lang="en-GB" sz="900" b="0" i="0" u="none" strike="noStrike" kern="1200" cap="none" spc="0" normalizeH="0" baseline="0" noProof="0">
                <a:ln>
                  <a:noFill/>
                </a:ln>
                <a:solidFill>
                  <a:srgbClr val="000000">
                    <a:lumMod val="50000"/>
                    <a:lumOff val="50000"/>
                  </a:srgbClr>
                </a:solidFill>
                <a:effectLst/>
                <a:uLnTx/>
                <a:uFillTx/>
                <a:latin typeface="+mn-lt"/>
                <a:ea typeface="+mn-ea"/>
                <a:cs typeface="+mn-cs"/>
              </a:rPr>
              <a:t>THE DESIGN MUSEUM</a:t>
            </a:r>
            <a:endParaRPr lang="en-GB" sz="1100" b="1">
              <a:latin typeface="Schulbuch for tDM"/>
            </a:endParaRPr>
          </a:p>
        </p:txBody>
      </p:sp>
    </p:spTree>
    <p:extLst>
      <p:ext uri="{BB962C8B-B14F-4D97-AF65-F5344CB8AC3E}">
        <p14:creationId xmlns:p14="http://schemas.microsoft.com/office/powerpoint/2010/main" val="1873784594"/>
      </p:ext>
    </p:extLst>
  </p:cSld>
  <p:clrMap bg1="lt1" tx1="dk1" bg2="lt2" tx2="dk2" accent1="accent1" accent2="accent2" accent3="accent3" accent4="accent4" accent5="accent5" accent6="accent6" hlink="hlink" folHlink="folHlink"/>
  <p:sldLayoutIdLst>
    <p:sldLayoutId id="2147483668" r:id="rId1"/>
    <p:sldLayoutId id="2147483659" r:id="rId2"/>
    <p:sldLayoutId id="2147483680" r:id="rId3"/>
    <p:sldLayoutId id="2147483669" r:id="rId4"/>
    <p:sldLayoutId id="2147483670" r:id="rId5"/>
    <p:sldLayoutId id="2147483671" r:id="rId6"/>
    <p:sldLayoutId id="2147483672" r:id="rId7"/>
    <p:sldLayoutId id="2147483679" r:id="rId8"/>
    <p:sldLayoutId id="2147483673" r:id="rId9"/>
    <p:sldLayoutId id="2147483674" r:id="rId10"/>
    <p:sldLayoutId id="2147483675" r:id="rId11"/>
    <p:sldLayoutId id="2147483676" r:id="rId12"/>
    <p:sldLayoutId id="2147483677" r:id="rId13"/>
    <p:sldLayoutId id="2147483678" r:id="rId14"/>
  </p:sldLayoutIdLst>
  <p:hf hdr="0" dt="0"/>
  <p:txStyles>
    <p:titleStyle>
      <a:lvl1pPr algn="l" defTabSz="914400" rtl="0" eaLnBrk="1" latinLnBrk="0" hangingPunct="1">
        <a:lnSpc>
          <a:spcPct val="90000"/>
        </a:lnSpc>
        <a:spcBef>
          <a:spcPct val="0"/>
        </a:spcBef>
        <a:buNone/>
        <a:defRPr sz="2200" b="1" kern="1200">
          <a:solidFill>
            <a:schemeClr val="tx1"/>
          </a:solidFill>
          <a:latin typeface="+mj-lt"/>
          <a:ea typeface="+mj-ea"/>
          <a:cs typeface="+mj-cs"/>
        </a:defRPr>
      </a:lvl1pPr>
    </p:titleStyle>
    <p:bodyStyle>
      <a:lvl1pPr marL="0" indent="0" algn="l" defTabSz="360000" rtl="0" eaLnBrk="1" latinLnBrk="0" hangingPunct="1">
        <a:lnSpc>
          <a:spcPct val="100000"/>
        </a:lnSpc>
        <a:spcBef>
          <a:spcPts val="300"/>
        </a:spcBef>
        <a:spcAft>
          <a:spcPts val="300"/>
        </a:spcAft>
        <a:buClr>
          <a:schemeClr val="accent1"/>
        </a:buClr>
        <a:buFont typeface="Arial" panose="020B0604020202020204" pitchFamily="34" charset="0"/>
        <a:buNone/>
        <a:defRPr lang="en-GB" sz="1200" b="1" kern="1200" spc="0" baseline="0" dirty="0">
          <a:solidFill>
            <a:schemeClr val="tx1"/>
          </a:solidFill>
          <a:latin typeface="+mn-lt"/>
          <a:ea typeface="+mn-ea"/>
          <a:cs typeface="Arial" panose="020B0604020202020204" pitchFamily="34" charset="0"/>
          <a:sym typeface="Arial" panose="020B0604020202020204" pitchFamily="34" charset="0"/>
        </a:defRPr>
      </a:lvl1pPr>
      <a:lvl2pPr marL="0" indent="0" algn="l" defTabSz="360000" rtl="0" eaLnBrk="1" latinLnBrk="0" hangingPunct="1">
        <a:lnSpc>
          <a:spcPct val="100000"/>
        </a:lnSpc>
        <a:spcBef>
          <a:spcPts val="300"/>
        </a:spcBef>
        <a:spcAft>
          <a:spcPts val="300"/>
        </a:spcAft>
        <a:buClr>
          <a:schemeClr val="accent1"/>
        </a:buClr>
        <a:buSzPct val="140000"/>
        <a:buFont typeface="Source Code Pro Bold" panose="020B0509030403020204" pitchFamily="49" charset="77"/>
        <a:buNone/>
        <a:defRPr lang="en-GB" sz="1200" kern="1200" spc="0" baseline="0" dirty="0">
          <a:solidFill>
            <a:schemeClr val="tx1"/>
          </a:solidFill>
          <a:latin typeface="+mn-lt"/>
          <a:ea typeface="+mn-ea"/>
          <a:cs typeface="+mn-cs"/>
        </a:defRPr>
      </a:lvl2pPr>
      <a:lvl3pPr marL="180000" indent="-216000" algn="l" defTabSz="792000" rtl="0" eaLnBrk="1" latinLnBrk="0" hangingPunct="1">
        <a:lnSpc>
          <a:spcPct val="100000"/>
        </a:lnSpc>
        <a:spcBef>
          <a:spcPts val="300"/>
        </a:spcBef>
        <a:spcAft>
          <a:spcPts val="200"/>
        </a:spcAft>
        <a:buClr>
          <a:schemeClr val="accent1"/>
        </a:buClr>
        <a:buSzPct val="110000"/>
        <a:buFont typeface="System Font Regular"/>
        <a:buChar char="→"/>
        <a:defRPr lang="en-GB" sz="1200" kern="1200" spc="0" baseline="0" dirty="0">
          <a:solidFill>
            <a:schemeClr val="tx1"/>
          </a:solidFill>
          <a:latin typeface="+mn-lt"/>
          <a:ea typeface="+mn-ea"/>
          <a:cs typeface="+mn-cs"/>
        </a:defRPr>
      </a:lvl3pPr>
      <a:lvl4pPr marL="360000" indent="-180000" algn="l" defTabSz="360000" rtl="0" eaLnBrk="1" latinLnBrk="0" hangingPunct="1">
        <a:lnSpc>
          <a:spcPct val="100000"/>
        </a:lnSpc>
        <a:spcBef>
          <a:spcPts val="0"/>
        </a:spcBef>
        <a:spcAft>
          <a:spcPts val="200"/>
        </a:spcAft>
        <a:buClr>
          <a:schemeClr val="accent1"/>
        </a:buClr>
        <a:buSzPct val="80000"/>
        <a:buFont typeface="Schulbuch for tDM Bold" panose="020B0503040202020204" pitchFamily="34" charset="77"/>
        <a:buChar char="—"/>
        <a:defRPr lang="en-GB" sz="1200" kern="1200" spc="0" baseline="0" dirty="0">
          <a:solidFill>
            <a:schemeClr val="tx1"/>
          </a:solidFill>
          <a:latin typeface="+mn-lt"/>
          <a:ea typeface="+mn-ea"/>
          <a:cs typeface="+mn-cs"/>
        </a:defRPr>
      </a:lvl4pPr>
      <a:lvl5pPr marL="360000" indent="-180000" algn="l" defTabSz="360000" rtl="0" eaLnBrk="1" latinLnBrk="0" hangingPunct="1">
        <a:lnSpc>
          <a:spcPct val="100000"/>
        </a:lnSpc>
        <a:spcBef>
          <a:spcPts val="0"/>
        </a:spcBef>
        <a:spcAft>
          <a:spcPts val="200"/>
        </a:spcAft>
        <a:buClr>
          <a:schemeClr val="bg1">
            <a:lumMod val="50000"/>
          </a:schemeClr>
        </a:buClr>
        <a:buSzPct val="80000"/>
        <a:buFont typeface="Schulbuch for tDM Bold" panose="020B0503040202020204" pitchFamily="34" charset="77"/>
        <a:buChar char="—"/>
        <a:defRPr lang="en-GB" sz="1200" kern="1200" spc="0" baseline="0" dirty="0">
          <a:solidFill>
            <a:schemeClr val="tx1"/>
          </a:solidFill>
          <a:latin typeface="+mn-lt"/>
          <a:ea typeface="+mn-ea"/>
          <a:cs typeface="+mn-cs"/>
        </a:defRPr>
      </a:lvl5pPr>
      <a:lvl6pPr marL="1041750" indent="-285750" algn="l" defTabSz="360000" rtl="0" eaLnBrk="1" latinLnBrk="0" hangingPunct="1">
        <a:lnSpc>
          <a:spcPct val="90000"/>
        </a:lnSpc>
        <a:spcBef>
          <a:spcPts val="500"/>
        </a:spcBef>
        <a:spcAft>
          <a:spcPts val="200"/>
        </a:spcAft>
        <a:buFont typeface="Arial" panose="020B0604020202020204" pitchFamily="34" charset="0"/>
        <a:buChar char="•"/>
        <a:defRPr lang="en-GB" sz="1300" kern="1200" spc="0" dirty="0" smtClean="0">
          <a:solidFill>
            <a:schemeClr val="tx1"/>
          </a:solidFill>
          <a:latin typeface="+mn-lt"/>
          <a:ea typeface="+mn-ea"/>
          <a:cs typeface="+mn-cs"/>
        </a:defRPr>
      </a:lvl6pPr>
      <a:lvl7pPr marL="1545750" indent="-285750" algn="l" defTabSz="360000" rtl="0" eaLnBrk="1" latinLnBrk="0" hangingPunct="1">
        <a:lnSpc>
          <a:spcPct val="90000"/>
        </a:lnSpc>
        <a:spcBef>
          <a:spcPts val="500"/>
        </a:spcBef>
        <a:spcAft>
          <a:spcPts val="200"/>
        </a:spcAft>
        <a:buFont typeface="Arial" panose="020B0604020202020204" pitchFamily="34" charset="0"/>
        <a:buChar char="•"/>
        <a:defRPr lang="en-GB" sz="1300" kern="1200" spc="0" dirty="0">
          <a:solidFill>
            <a:schemeClr val="tx1"/>
          </a:solidFill>
          <a:latin typeface="+mn-lt"/>
          <a:ea typeface="+mn-ea"/>
          <a:cs typeface="+mn-cs"/>
        </a:defRPr>
      </a:lvl7pPr>
      <a:lvl8pPr marL="3143250" indent="0" algn="l" defTabSz="914400" rtl="0" eaLnBrk="1" latinLnBrk="0" hangingPunct="1">
        <a:lnSpc>
          <a:spcPct val="90000"/>
        </a:lnSpc>
        <a:spcBef>
          <a:spcPts val="500"/>
        </a:spcBef>
        <a:spcAft>
          <a:spcPts val="200"/>
        </a:spcAft>
        <a:buFont typeface="Arial" panose="020B0604020202020204" pitchFamily="34" charset="0"/>
        <a:buNone/>
        <a:defRPr lang="en-GB" sz="1300" kern="1200" spc="0" dirty="0" smtClean="0">
          <a:solidFill>
            <a:schemeClr val="tx1"/>
          </a:solidFill>
          <a:latin typeface="+mn-lt"/>
          <a:ea typeface="+mn-ea"/>
          <a:cs typeface="+mn-cs"/>
        </a:defRPr>
      </a:lvl8pPr>
      <a:lvl9pPr marL="3886200" indent="-228600" algn="l" defTabSz="914400" rtl="0" eaLnBrk="1" latinLnBrk="0" hangingPunct="1">
        <a:lnSpc>
          <a:spcPct val="90000"/>
        </a:lnSpc>
        <a:spcBef>
          <a:spcPts val="500"/>
        </a:spcBef>
        <a:spcAft>
          <a:spcPts val="200"/>
        </a:spcAft>
        <a:buFont typeface="Arial" panose="020B0604020202020204" pitchFamily="34" charset="0"/>
        <a:buChar char="•"/>
        <a:defRPr lang="en-GB" sz="1300" kern="1200" spc="0" dirty="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6724" userDrawn="1">
          <p15:clr>
            <a:srgbClr val="F26B43"/>
          </p15:clr>
        </p15:guide>
        <p15:guide id="3" pos="272" userDrawn="1">
          <p15:clr>
            <a:srgbClr val="F26B43"/>
          </p15:clr>
        </p15:guide>
        <p15:guide id="4" pos="926" userDrawn="1">
          <p15:clr>
            <a:srgbClr val="F26B43"/>
          </p15:clr>
        </p15:guide>
        <p15:guide id="5" pos="1062" userDrawn="1">
          <p15:clr>
            <a:srgbClr val="F26B43"/>
          </p15:clr>
        </p15:guide>
        <p15:guide id="6" pos="1717" userDrawn="1">
          <p15:clr>
            <a:srgbClr val="F26B43"/>
          </p15:clr>
        </p15:guide>
        <p15:guide id="7" pos="1853" userDrawn="1">
          <p15:clr>
            <a:srgbClr val="F26B43"/>
          </p15:clr>
        </p15:guide>
        <p15:guide id="8" pos="2508" userDrawn="1">
          <p15:clr>
            <a:srgbClr val="F26B43"/>
          </p15:clr>
        </p15:guide>
        <p15:guide id="9" pos="2644" userDrawn="1">
          <p15:clr>
            <a:srgbClr val="F26B43"/>
          </p15:clr>
        </p15:guide>
        <p15:guide id="10" pos="3299" userDrawn="1">
          <p15:clr>
            <a:srgbClr val="F26B43"/>
          </p15:clr>
        </p15:guide>
        <p15:guide id="11" pos="3435" userDrawn="1">
          <p15:clr>
            <a:srgbClr val="F26B43"/>
          </p15:clr>
        </p15:guide>
        <p15:guide id="12" pos="4090" userDrawn="1">
          <p15:clr>
            <a:srgbClr val="F26B43"/>
          </p15:clr>
        </p15:guide>
        <p15:guide id="13" pos="4226" userDrawn="1">
          <p15:clr>
            <a:srgbClr val="F26B43"/>
          </p15:clr>
        </p15:guide>
        <p15:guide id="14" pos="4881" userDrawn="1">
          <p15:clr>
            <a:srgbClr val="F26B43"/>
          </p15:clr>
        </p15:guide>
        <p15:guide id="15" pos="5017" userDrawn="1">
          <p15:clr>
            <a:srgbClr val="F26B43"/>
          </p15:clr>
        </p15:guide>
        <p15:guide id="16" pos="5672" userDrawn="1">
          <p15:clr>
            <a:srgbClr val="F26B43"/>
          </p15:clr>
        </p15:guide>
        <p15:guide id="17" pos="5808" userDrawn="1">
          <p15:clr>
            <a:srgbClr val="F26B43"/>
          </p15:clr>
        </p15:guide>
        <p15:guide id="18" pos="6462" userDrawn="1">
          <p15:clr>
            <a:srgbClr val="F26B43"/>
          </p15:clr>
        </p15:guide>
        <p15:guide id="19" orient="horz" userDrawn="1">
          <p15:clr>
            <a:srgbClr val="F26B43"/>
          </p15:clr>
        </p15:guide>
        <p15:guide id="20" orient="horz" pos="4558" userDrawn="1">
          <p15:clr>
            <a:srgbClr val="F26B43"/>
          </p15:clr>
        </p15:guide>
        <p15:guide id="21" orient="horz" pos="725" userDrawn="1">
          <p15:clr>
            <a:srgbClr val="F26B43"/>
          </p15:clr>
        </p15:guide>
        <p15:guide id="22" orient="horz" pos="1333" userDrawn="1">
          <p15:clr>
            <a:srgbClr val="F26B43"/>
          </p15:clr>
        </p15:guide>
        <p15:guide id="23" orient="horz" pos="1469" userDrawn="1">
          <p15:clr>
            <a:srgbClr val="F26B43"/>
          </p15:clr>
        </p15:guide>
        <p15:guide id="24" orient="horz" pos="2077" userDrawn="1">
          <p15:clr>
            <a:srgbClr val="F26B43"/>
          </p15:clr>
        </p15:guide>
        <p15:guide id="25" orient="horz" pos="2213" userDrawn="1">
          <p15:clr>
            <a:srgbClr val="F26B43"/>
          </p15:clr>
        </p15:guide>
        <p15:guide id="26" orient="horz" pos="2820" userDrawn="1">
          <p15:clr>
            <a:srgbClr val="F26B43"/>
          </p15:clr>
        </p15:guide>
        <p15:guide id="27" orient="horz" pos="2956" userDrawn="1">
          <p15:clr>
            <a:srgbClr val="F26B43"/>
          </p15:clr>
        </p15:guide>
        <p15:guide id="28" orient="horz" pos="3564" userDrawn="1">
          <p15:clr>
            <a:srgbClr val="F26B43"/>
          </p15:clr>
        </p15:guide>
        <p15:guide id="29" orient="horz" pos="3700" userDrawn="1">
          <p15:clr>
            <a:srgbClr val="F26B43"/>
          </p15:clr>
        </p15:guide>
        <p15:guide id="30" orient="horz" pos="4309" userDrawn="1">
          <p15:clr>
            <a:srgbClr val="F26B43"/>
          </p15:clr>
        </p15:guide>
        <p15:guide id="31" orient="horz" pos="426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whitewall.art/art/drawing-the-edges-of-ourselves-es-devlin-on-art-as-activis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hyperlink" Target="https://esdevlin.com/WORK/PROJECTS/MACBETH" TargetMode="External"/><Relationship Id="rId5" Type="http://schemas.openxmlformats.org/officeDocument/2006/relationships/image" Target="../media/image29.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hyperlink" Target="https://esdevlin.com/WORK/PROJECTS/MACBETH"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hyperlink" Target="https://esdevlin.com/WORK/PROJECTS/MACBETH"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s://www.ted.com/talks/es_devlin_mind_blowing_stage_sculptures_that_fuse_music_and_technology" TargetMode="External"/><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jpeg"/><Relationship Id="rId7" Type="http://schemas.microsoft.com/office/2007/relationships/hdphoto" Target="../media/hdphoto2.wdp"/><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hyperlink" Target="https://esdevlin.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42.emf"/><Relationship Id="rId4" Type="http://schemas.openxmlformats.org/officeDocument/2006/relationships/image" Target="../media/image41.emf"/></Relationships>
</file>

<file path=ppt/slides/_rels/slide14.xml.rels><?xml version="1.0" encoding="UTF-8" standalone="yes"?>
<Relationships xmlns="http://schemas.openxmlformats.org/package/2006/relationships"><Relationship Id="rId8" Type="http://schemas.openxmlformats.org/officeDocument/2006/relationships/hyperlink" Target="https://2022.365ayearof.cartier.com/en-us/article/come-home-again-a-choral-sculpture-of-biodiversity/" TargetMode="External"/><Relationship Id="rId13" Type="http://schemas.openxmlformats.org/officeDocument/2006/relationships/hyperlink" Target="https://www.avinteractive.com/news/projection/christie-boxers-set-scene-carmen-lake-stage-bregenz-festival-04-09-2018/" TargetMode="External"/><Relationship Id="rId3" Type="http://schemas.openxmlformats.org/officeDocument/2006/relationships/image" Target="../media/image43.jpeg"/><Relationship Id="rId7" Type="http://schemas.openxmlformats.org/officeDocument/2006/relationships/hyperlink" Target="https://www.ted.com/talks/es_devlin_mind_blowing_stage_sculptures_that_fuse_music_and_technology" TargetMode="External"/><Relationship Id="rId12" Type="http://schemas.openxmlformats.org/officeDocument/2006/relationships/hyperlink" Target="https://www.youtube.com/watch?v=XRnz1qOZfo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artsandculture.google.com/story/es-devlin-on-her-creative-process-and-embracing-mistakes/gAWx4tUEpwQkLg" TargetMode="External"/><Relationship Id="rId11" Type="http://schemas.openxmlformats.org/officeDocument/2006/relationships/hyperlink" Target="https://www.youtube.com/watch?v=2W_qoJSEJwc" TargetMode="External"/><Relationship Id="rId5" Type="http://schemas.openxmlformats.org/officeDocument/2006/relationships/hyperlink" Target="https://exhibitions.cooperhewitt.org/es-devlin/category/es-devlin/" TargetMode="External"/><Relationship Id="rId15" Type="http://schemas.openxmlformats.org/officeDocument/2006/relationships/hyperlink" Target="https://www.taittowers.com/work/after-hours-til-dawn-tour" TargetMode="External"/><Relationship Id="rId10" Type="http://schemas.openxmlformats.org/officeDocument/2006/relationships/hyperlink" Target="https://www.tenebrae-choir.com/events/2022/09/30/come-home-again." TargetMode="External"/><Relationship Id="rId4" Type="http://schemas.openxmlformats.org/officeDocument/2006/relationships/hyperlink" Target="https://esdevlin.com/" TargetMode="External"/><Relationship Id="rId9" Type="http://schemas.openxmlformats.org/officeDocument/2006/relationships/hyperlink" Target="https://www.stageone.co.uk/project/come-home-again/" TargetMode="External"/><Relationship Id="rId14" Type="http://schemas.openxmlformats.org/officeDocument/2006/relationships/hyperlink" Target="https://www.dezeen.com/2018/04/18/the-weeknd-set-coachella-es-devli-afrofuturist-scarred-mas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ubtitle 15">
            <a:extLst>
              <a:ext uri="{FF2B5EF4-FFF2-40B4-BE49-F238E27FC236}">
                <a16:creationId xmlns:a16="http://schemas.microsoft.com/office/drawing/2014/main" id="{B5CA1EAC-C8D7-FCFC-05EB-A0662CF9B413}"/>
              </a:ext>
            </a:extLst>
          </p:cNvPr>
          <p:cNvSpPr>
            <a:spLocks noGrp="1"/>
          </p:cNvSpPr>
          <p:nvPr>
            <p:ph type="subTitle" idx="1"/>
          </p:nvPr>
        </p:nvSpPr>
        <p:spPr>
          <a:xfrm>
            <a:off x="5472000" y="7067881"/>
            <a:ext cx="4803775" cy="215444"/>
          </a:xfrm>
        </p:spPr>
        <p:txBody>
          <a:bodyPr/>
          <a:lstStyle/>
          <a:p>
            <a:r>
              <a:rPr lang="en-GB" dirty="0">
                <a:solidFill>
                  <a:srgbClr val="EC7EDC"/>
                </a:solidFill>
              </a:rPr>
              <a:t>2 OCTOBER 2026 – 4 APRIL 2027</a:t>
            </a:r>
          </a:p>
        </p:txBody>
      </p:sp>
      <p:sp>
        <p:nvSpPr>
          <p:cNvPr id="17" name="Text Placeholder 16">
            <a:extLst>
              <a:ext uri="{FF2B5EF4-FFF2-40B4-BE49-F238E27FC236}">
                <a16:creationId xmlns:a16="http://schemas.microsoft.com/office/drawing/2014/main" id="{9C0032C6-744C-EF65-7C5B-37A4CDD282D7}"/>
              </a:ext>
            </a:extLst>
          </p:cNvPr>
          <p:cNvSpPr>
            <a:spLocks noGrp="1"/>
          </p:cNvSpPr>
          <p:nvPr>
            <p:ph type="body" idx="10"/>
          </p:nvPr>
        </p:nvSpPr>
        <p:spPr>
          <a:xfrm>
            <a:off x="5472000" y="1150938"/>
            <a:ext cx="4803775" cy="3541712"/>
          </a:xfrm>
        </p:spPr>
        <p:txBody>
          <a:bodyPr/>
          <a:lstStyle/>
          <a:p>
            <a:r>
              <a:rPr lang="en-GB" dirty="0"/>
              <a:t>Es Devlin has created spectacular sets and ‘stage sculptures’ for musicians like Beyoncé, Adele, and U2, and events such as the London Olympics and the Superbowl. This will be her first retrospective in Europe, tracing her creative evolution and practice.</a:t>
            </a:r>
          </a:p>
          <a:p>
            <a:pPr lvl="1"/>
            <a:r>
              <a:rPr lang="en-GB" dirty="0"/>
              <a:t>Whether it’s for an arena, stadium, opera, gallery, or museum, the British artist and designer’s creative instincts – first honed through her start in small-scale theatre – allow her to craft and manipulate space, light, sound, movement, and even time around her audience. Devlin blends stage design with installation art, and autonomy with co-production, to create immersive worlds whose impact outlasts their often fleeting physical existence.</a:t>
            </a:r>
          </a:p>
        </p:txBody>
      </p:sp>
      <p:pic>
        <p:nvPicPr>
          <p:cNvPr id="11" name="Picture Placeholder 10">
            <a:extLst>
              <a:ext uri="{FF2B5EF4-FFF2-40B4-BE49-F238E27FC236}">
                <a16:creationId xmlns:a16="http://schemas.microsoft.com/office/drawing/2014/main" id="{9473901B-12F6-85C8-ED5E-DBD40402C9DF}"/>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p:blipFill>
        <p:spPr>
          <a:xfrm>
            <a:off x="0" y="-163"/>
            <a:ext cx="5220000" cy="7560000"/>
          </a:xfrm>
          <a:solidFill>
            <a:srgbClr val="FFFFFF">
              <a:lumMod val="50000"/>
            </a:srgbClr>
          </a:solidFill>
        </p:spPr>
      </p:pic>
      <p:pic>
        <p:nvPicPr>
          <p:cNvPr id="6" name="Graphic 5">
            <a:extLst>
              <a:ext uri="{FF2B5EF4-FFF2-40B4-BE49-F238E27FC236}">
                <a16:creationId xmlns:a16="http://schemas.microsoft.com/office/drawing/2014/main" id="{C3EBC4BC-8856-D6F6-54C1-BC0FC498B0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9788" y="6515038"/>
            <a:ext cx="1190259" cy="714396"/>
          </a:xfrm>
          <a:prstGeom prst="rect">
            <a:avLst/>
          </a:prstGeom>
        </p:spPr>
      </p:pic>
      <p:pic>
        <p:nvPicPr>
          <p:cNvPr id="5" name="Picture 4">
            <a:extLst>
              <a:ext uri="{FF2B5EF4-FFF2-40B4-BE49-F238E27FC236}">
                <a16:creationId xmlns:a16="http://schemas.microsoft.com/office/drawing/2014/main" id="{49447325-B56C-1059-C6F3-4E4C6FBCF35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471814" y="4979771"/>
            <a:ext cx="3878843" cy="1890399"/>
          </a:xfrm>
          <a:prstGeom prst="rect">
            <a:avLst/>
          </a:prstGeom>
        </p:spPr>
      </p:pic>
    </p:spTree>
    <p:extLst>
      <p:ext uri="{BB962C8B-B14F-4D97-AF65-F5344CB8AC3E}">
        <p14:creationId xmlns:p14="http://schemas.microsoft.com/office/powerpoint/2010/main" val="1644554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9D86F37D-B7D0-EA09-C6D3-7D428F356FC5}"/>
              </a:ext>
            </a:extLst>
          </p:cNvPr>
          <p:cNvPicPr>
            <a:picLocks noGrp="1" noChangeAspect="1"/>
          </p:cNvPicPr>
          <p:nvPr>
            <p:ph type="pic" sz="quarter" idx="10"/>
          </p:nvPr>
        </p:nvPicPr>
        <p:blipFill>
          <a:blip r:embed="rId3"/>
          <a:srcRect l="544" t="2723" r="566" b="2661"/>
          <a:stretch>
            <a:fillRect/>
          </a:stretch>
        </p:blipFill>
        <p:spPr>
          <a:xfrm>
            <a:off x="0" y="-162"/>
            <a:ext cx="5253038" cy="7560000"/>
          </a:xfrm>
        </p:spPr>
      </p:pic>
      <p:sp>
        <p:nvSpPr>
          <p:cNvPr id="8" name="Text Placeholder 7">
            <a:extLst>
              <a:ext uri="{FF2B5EF4-FFF2-40B4-BE49-F238E27FC236}">
                <a16:creationId xmlns:a16="http://schemas.microsoft.com/office/drawing/2014/main" id="{F44DDD4C-7AF8-173F-D6E8-7952E8F7C2F9}"/>
              </a:ext>
            </a:extLst>
          </p:cNvPr>
          <p:cNvSpPr>
            <a:spLocks noGrp="1"/>
          </p:cNvSpPr>
          <p:nvPr>
            <p:ph type="body" sz="quarter" idx="15"/>
          </p:nvPr>
        </p:nvSpPr>
        <p:spPr>
          <a:xfrm>
            <a:off x="5453063" y="1150938"/>
            <a:ext cx="4805362" cy="2146300"/>
          </a:xfrm>
        </p:spPr>
        <p:txBody>
          <a:bodyPr>
            <a:normAutofit/>
          </a:bodyPr>
          <a:lstStyle/>
          <a:p>
            <a:r>
              <a:rPr lang="en-GB"/>
              <a:t>the Design Museum</a:t>
            </a:r>
          </a:p>
          <a:p>
            <a:pPr lvl="1"/>
            <a:r>
              <a:rPr lang="en-GB"/>
              <a:t>The Museum was founded in 1989 by Sir Terence Conran. Just like design itself, we’re multifaceted and cross-disciplinary, offering an ever-changing space for the public, industry and education to come together and explore new ideas.</a:t>
            </a:r>
          </a:p>
        </p:txBody>
      </p:sp>
      <p:sp>
        <p:nvSpPr>
          <p:cNvPr id="9" name="Text Placeholder 8">
            <a:extLst>
              <a:ext uri="{FF2B5EF4-FFF2-40B4-BE49-F238E27FC236}">
                <a16:creationId xmlns:a16="http://schemas.microsoft.com/office/drawing/2014/main" id="{86E3AF6E-ABFD-08B4-E9C9-0C53140C3B00}"/>
              </a:ext>
            </a:extLst>
          </p:cNvPr>
          <p:cNvSpPr>
            <a:spLocks noGrp="1"/>
          </p:cNvSpPr>
          <p:nvPr>
            <p:ph type="body" sz="quarter" idx="16"/>
          </p:nvPr>
        </p:nvSpPr>
        <p:spPr>
          <a:xfrm>
            <a:off x="5477107" y="3513138"/>
            <a:ext cx="4805362" cy="3325812"/>
          </a:xfrm>
        </p:spPr>
        <p:txBody>
          <a:bodyPr vert="horz" lIns="0" tIns="0" rIns="0" bIns="0" rtlCol="0" anchor="t">
            <a:normAutofit/>
          </a:bodyPr>
          <a:lstStyle/>
          <a:p>
            <a:r>
              <a:rPr lang="en-GB"/>
              <a:t>how to use these notes</a:t>
            </a:r>
          </a:p>
          <a:p>
            <a:pPr lvl="1"/>
            <a:r>
              <a:rPr lang="en-GB"/>
              <a:t>Exhibition notes can be printed and distributed to students for reference while visiting the Design Museum or to use as classroom posters or handouts, or shown as a slideshow to support class discussion and participatory learning.</a:t>
            </a:r>
          </a:p>
          <a:p>
            <a:pPr lvl="1"/>
            <a:r>
              <a:rPr lang="en-GB"/>
              <a:t>We’ve selected a few objects which we think are relevant to teaching D&amp;T and the wider curriculum, but this is only a starting point. We invite you to pick your own favourites to explore further – you or your students could even use this slideshow template to create more highlight slides!</a:t>
            </a:r>
          </a:p>
        </p:txBody>
      </p:sp>
      <p:sp>
        <p:nvSpPr>
          <p:cNvPr id="25" name="Slide Number Placeholder 24">
            <a:extLst>
              <a:ext uri="{FF2B5EF4-FFF2-40B4-BE49-F238E27FC236}">
                <a16:creationId xmlns:a16="http://schemas.microsoft.com/office/drawing/2014/main" id="{862FA069-8922-BA26-3CD4-BD5BAD357501}"/>
              </a:ext>
            </a:extLst>
          </p:cNvPr>
          <p:cNvSpPr>
            <a:spLocks noGrp="1"/>
          </p:cNvSpPr>
          <p:nvPr>
            <p:ph type="sldNum" sz="quarter" idx="18"/>
          </p:nvPr>
        </p:nvSpPr>
        <p:spPr>
          <a:xfrm>
            <a:off x="10170442" y="7128000"/>
            <a:ext cx="346489" cy="153888"/>
          </a:xfrm>
        </p:spPr>
        <p:txBody>
          <a:bodyPr/>
          <a:lstStyle/>
          <a:p>
            <a:fld id="{E180D9CF-BE3A-E042-8F11-F9812D3734B2}" type="slidenum">
              <a:rPr lang="en-GB" b="1" smtClean="0"/>
              <a:pPr/>
              <a:t>2</a:t>
            </a:fld>
            <a:endParaRPr lang="en-GB" b="1"/>
          </a:p>
        </p:txBody>
      </p:sp>
      <p:sp>
        <p:nvSpPr>
          <p:cNvPr id="38" name="Footer Placeholder 37">
            <a:extLst>
              <a:ext uri="{FF2B5EF4-FFF2-40B4-BE49-F238E27FC236}">
                <a16:creationId xmlns:a16="http://schemas.microsoft.com/office/drawing/2014/main" id="{0B8E6D82-F546-9819-02FD-66B54A491F07}"/>
              </a:ext>
            </a:extLst>
          </p:cNvPr>
          <p:cNvSpPr>
            <a:spLocks noGrp="1"/>
          </p:cNvSpPr>
          <p:nvPr>
            <p:ph type="ftr" sz="quarter" idx="17"/>
          </p:nvPr>
        </p:nvSpPr>
        <p:spPr/>
        <p:txBody>
          <a:bodyPr/>
          <a:lstStyle/>
          <a:p>
            <a:pPr>
              <a:defRPr/>
            </a:pPr>
            <a:r>
              <a:rPr lang="en-US">
                <a:solidFill>
                  <a:srgbClr val="000000">
                    <a:lumMod val="50000"/>
                    <a:lumOff val="50000"/>
                  </a:srgbClr>
                </a:solidFill>
              </a:rPr>
              <a:t>EXHIBITION NOTES – </a:t>
            </a:r>
            <a:r>
              <a:rPr lang="en-US" b="1">
                <a:solidFill>
                  <a:srgbClr val="000000">
                    <a:lumMod val="50000"/>
                    <a:lumOff val="50000"/>
                  </a:srgbClr>
                </a:solidFill>
              </a:rPr>
              <a:t>ES DEVLIN: OTHER WORLDS</a:t>
            </a:r>
          </a:p>
        </p:txBody>
      </p:sp>
      <p:pic>
        <p:nvPicPr>
          <p:cNvPr id="3" name="Graphic 2">
            <a:extLst>
              <a:ext uri="{FF2B5EF4-FFF2-40B4-BE49-F238E27FC236}">
                <a16:creationId xmlns:a16="http://schemas.microsoft.com/office/drawing/2014/main" id="{63E5E785-CE3A-7F38-A04C-3BC1D195DF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9788" y="6516626"/>
            <a:ext cx="1190259" cy="714396"/>
          </a:xfrm>
          <a:prstGeom prst="rect">
            <a:avLst/>
          </a:prstGeom>
        </p:spPr>
      </p:pic>
    </p:spTree>
    <p:extLst>
      <p:ext uri="{BB962C8B-B14F-4D97-AF65-F5344CB8AC3E}">
        <p14:creationId xmlns:p14="http://schemas.microsoft.com/office/powerpoint/2010/main" val="3526004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D9351-7E8A-EAAB-FFE5-DA7A08AB82D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6530809-349D-8FB3-23C8-94D326E54A7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32000" y="1935975"/>
            <a:ext cx="7866408" cy="4245362"/>
          </a:xfrm>
          <a:prstGeom prst="rect">
            <a:avLst/>
          </a:prstGeom>
        </p:spPr>
      </p:pic>
      <p:sp>
        <p:nvSpPr>
          <p:cNvPr id="2" name="Title 1">
            <a:extLst>
              <a:ext uri="{FF2B5EF4-FFF2-40B4-BE49-F238E27FC236}">
                <a16:creationId xmlns:a16="http://schemas.microsoft.com/office/drawing/2014/main" id="{33B6E6F0-EF48-CB72-39A2-5EDDC6DE8DBE}"/>
              </a:ext>
            </a:extLst>
          </p:cNvPr>
          <p:cNvSpPr>
            <a:spLocks noGrp="1"/>
          </p:cNvSpPr>
          <p:nvPr>
            <p:ph type="title"/>
          </p:nvPr>
        </p:nvSpPr>
        <p:spPr>
          <a:xfrm>
            <a:off x="432000" y="664634"/>
            <a:ext cx="9828000" cy="310278"/>
          </a:xfrm>
        </p:spPr>
        <p:txBody>
          <a:bodyPr/>
          <a:lstStyle/>
          <a:p>
            <a:r>
              <a:rPr lang="en-GB" dirty="0"/>
              <a:t>exhibition highlights and sensory guide</a:t>
            </a:r>
          </a:p>
        </p:txBody>
      </p:sp>
      <p:sp>
        <p:nvSpPr>
          <p:cNvPr id="12" name="Slide Number Placeholder 11">
            <a:extLst>
              <a:ext uri="{FF2B5EF4-FFF2-40B4-BE49-F238E27FC236}">
                <a16:creationId xmlns:a16="http://schemas.microsoft.com/office/drawing/2014/main" id="{5AE21347-110B-A8E2-E361-9598B4921D00}"/>
              </a:ext>
            </a:extLst>
          </p:cNvPr>
          <p:cNvSpPr>
            <a:spLocks noGrp="1"/>
          </p:cNvSpPr>
          <p:nvPr>
            <p:ph type="sldNum" sz="quarter" idx="11"/>
          </p:nvPr>
        </p:nvSpPr>
        <p:spPr>
          <a:xfrm>
            <a:off x="10170442" y="7128000"/>
            <a:ext cx="346489" cy="153888"/>
          </a:xfrm>
        </p:spPr>
        <p:txBody>
          <a:bodyPr/>
          <a:lstStyle/>
          <a:p>
            <a:pPr lvl="0"/>
            <a:fld id="{E180D9CF-BE3A-E042-8F11-F9812D3734B2}" type="slidenum">
              <a:rPr lang="en-GB" b="1" noProof="0" smtClean="0"/>
              <a:pPr lvl="0"/>
              <a:t>3</a:t>
            </a:fld>
            <a:endParaRPr lang="en-GB" b="1" noProof="0"/>
          </a:p>
        </p:txBody>
      </p:sp>
      <p:sp>
        <p:nvSpPr>
          <p:cNvPr id="19" name="Footer Placeholder 18">
            <a:extLst>
              <a:ext uri="{FF2B5EF4-FFF2-40B4-BE49-F238E27FC236}">
                <a16:creationId xmlns:a16="http://schemas.microsoft.com/office/drawing/2014/main" id="{D7804C98-EEF7-D228-3580-2FB00C9E445C}"/>
              </a:ext>
            </a:extLst>
          </p:cNvPr>
          <p:cNvSpPr>
            <a:spLocks noGrp="1"/>
          </p:cNvSpPr>
          <p:nvPr>
            <p:ph type="ftr" sz="quarter" idx="10"/>
          </p:nvPr>
        </p:nvSpPr>
        <p:spPr/>
        <p:txBody>
          <a:bodyPr/>
          <a:lstStyle/>
          <a:p>
            <a:pPr>
              <a:defRPr/>
            </a:pPr>
            <a:r>
              <a:rPr lang="en-US">
                <a:solidFill>
                  <a:srgbClr val="000000">
                    <a:lumMod val="50000"/>
                    <a:lumOff val="50000"/>
                  </a:srgbClr>
                </a:solidFill>
              </a:rPr>
              <a:t>EXHIBITION NOTES – </a:t>
            </a:r>
            <a:r>
              <a:rPr lang="en-US" b="1">
                <a:solidFill>
                  <a:srgbClr val="000000">
                    <a:lumMod val="50000"/>
                    <a:lumOff val="50000"/>
                  </a:srgbClr>
                </a:solidFill>
              </a:rPr>
              <a:t>ES DEVLIN: OTHER WORLDS</a:t>
            </a:r>
          </a:p>
        </p:txBody>
      </p:sp>
      <p:graphicFrame>
        <p:nvGraphicFramePr>
          <p:cNvPr id="15" name="Table 14">
            <a:extLst>
              <a:ext uri="{FF2B5EF4-FFF2-40B4-BE49-F238E27FC236}">
                <a16:creationId xmlns:a16="http://schemas.microsoft.com/office/drawing/2014/main" id="{9A8795E6-AE4D-AFEF-6656-CB71A9174272}"/>
              </a:ext>
            </a:extLst>
          </p:cNvPr>
          <p:cNvGraphicFramePr>
            <a:graphicFrameLocks noGrp="1"/>
          </p:cNvGraphicFramePr>
          <p:nvPr>
            <p:extLst>
              <p:ext uri="{D42A27DB-BD31-4B8C-83A1-F6EECF244321}">
                <p14:modId xmlns:p14="http://schemas.microsoft.com/office/powerpoint/2010/main" val="1150019370"/>
              </p:ext>
            </p:extLst>
          </p:nvPr>
        </p:nvGraphicFramePr>
        <p:xfrm>
          <a:off x="8570472" y="661897"/>
          <a:ext cx="1703816" cy="2348040"/>
        </p:xfrm>
        <a:graphic>
          <a:graphicData uri="http://schemas.openxmlformats.org/drawingml/2006/table">
            <a:tbl>
              <a:tblPr>
                <a:tableStyleId>{2D5ABB26-0587-4C30-8999-92F81FD0307C}</a:tableStyleId>
              </a:tblPr>
              <a:tblGrid>
                <a:gridCol w="1703816">
                  <a:extLst>
                    <a:ext uri="{9D8B030D-6E8A-4147-A177-3AD203B41FA5}">
                      <a16:colId xmlns:a16="http://schemas.microsoft.com/office/drawing/2014/main" val="985252632"/>
                    </a:ext>
                  </a:extLst>
                </a:gridCol>
              </a:tblGrid>
              <a:tr h="0">
                <a:tc>
                  <a:txBody>
                    <a:bodyPr/>
                    <a:lstStyle/>
                    <a:p>
                      <a:pPr marL="71755">
                        <a:spcBef>
                          <a:spcPts val="20"/>
                        </a:spcBef>
                      </a:pPr>
                      <a:r>
                        <a:rPr lang="en-GB" sz="1100" b="1" cap="all" baseline="0" dirty="0">
                          <a:solidFill>
                            <a:schemeClr val="tx1"/>
                          </a:solidFill>
                        </a:rPr>
                        <a:t>KEY</a:t>
                      </a:r>
                    </a:p>
                  </a:txBody>
                  <a:tcPr marL="0" marR="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7949859"/>
                  </a:ext>
                </a:extLst>
              </a:tr>
              <a:tr h="294304">
                <a:tc>
                  <a:txBody>
                    <a:bodyPr/>
                    <a:lstStyle/>
                    <a:p>
                      <a:pPr marL="71755">
                        <a:spcBef>
                          <a:spcPts val="20"/>
                        </a:spcBef>
                      </a:pPr>
                      <a:r>
                        <a:rPr lang="en-GB" sz="1100" b="1" cap="all" baseline="0" dirty="0">
                          <a:solidFill>
                            <a:schemeClr val="bg1"/>
                          </a:solidFill>
                        </a:rPr>
                        <a:t>Studio</a:t>
                      </a:r>
                    </a:p>
                    <a:p>
                      <a:pPr marL="71755">
                        <a:spcBef>
                          <a:spcPts val="20"/>
                        </a:spcBef>
                      </a:pPr>
                      <a:r>
                        <a:rPr lang="en-GB" sz="1100" b="0" cap="all" baseline="0" dirty="0">
                          <a:solidFill>
                            <a:schemeClr val="bg1"/>
                          </a:solidFill>
                        </a:rPr>
                        <a:t>Highlight 01</a:t>
                      </a:r>
                    </a:p>
                  </a:txBody>
                  <a:tcPr marL="0" marR="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99B"/>
                    </a:solidFill>
                  </a:tcPr>
                </a:tc>
                <a:extLst>
                  <a:ext uri="{0D108BD9-81ED-4DB2-BD59-A6C34878D82A}">
                    <a16:rowId xmlns:a16="http://schemas.microsoft.com/office/drawing/2014/main" val="1421719652"/>
                  </a:ext>
                </a:extLst>
              </a:tr>
              <a:tr h="294304">
                <a:tc>
                  <a:txBody>
                    <a:bodyPr/>
                    <a:lstStyle/>
                    <a:p>
                      <a:pPr marL="71755">
                        <a:spcBef>
                          <a:spcPts val="20"/>
                        </a:spcBef>
                      </a:pPr>
                      <a:r>
                        <a:rPr lang="en-GB" sz="1100" b="1" cap="all" baseline="0" dirty="0">
                          <a:solidFill>
                            <a:schemeClr val="bg1"/>
                          </a:solidFill>
                        </a:rPr>
                        <a:t>Come home again</a:t>
                      </a:r>
                    </a:p>
                    <a:p>
                      <a:pPr marL="71755">
                        <a:spcBef>
                          <a:spcPts val="20"/>
                        </a:spcBef>
                      </a:pPr>
                      <a:r>
                        <a:rPr lang="en-GB" sz="1100" b="0" cap="all" baseline="0" dirty="0">
                          <a:solidFill>
                            <a:schemeClr val="bg1"/>
                          </a:solidFill>
                        </a:rPr>
                        <a:t>Highlight 02</a:t>
                      </a:r>
                      <a:endParaRPr lang="en-GB" sz="1100" b="0" cap="none" baseline="0" dirty="0">
                        <a:solidFill>
                          <a:schemeClr val="bg1"/>
                        </a:solidFill>
                      </a:endParaRPr>
                    </a:p>
                  </a:txBody>
                  <a:tcPr marL="0" marR="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0B021"/>
                    </a:solidFill>
                  </a:tcPr>
                </a:tc>
                <a:extLst>
                  <a:ext uri="{0D108BD9-81ED-4DB2-BD59-A6C34878D82A}">
                    <a16:rowId xmlns:a16="http://schemas.microsoft.com/office/drawing/2014/main" val="1486102585"/>
                  </a:ext>
                </a:extLst>
              </a:tr>
              <a:tr h="294304">
                <a:tc>
                  <a:txBody>
                    <a:bodyPr/>
                    <a:lstStyle/>
                    <a:p>
                      <a:pPr marL="71755">
                        <a:spcBef>
                          <a:spcPts val="20"/>
                        </a:spcBef>
                      </a:pPr>
                      <a:r>
                        <a:rPr lang="en-GB" sz="1100" b="1" cap="all" baseline="0" dirty="0">
                          <a:solidFill>
                            <a:schemeClr val="bg1"/>
                          </a:solidFill>
                        </a:rPr>
                        <a:t>30-year-desk </a:t>
                      </a:r>
                    </a:p>
                    <a:p>
                      <a:pPr marL="71755">
                        <a:spcBef>
                          <a:spcPts val="20"/>
                        </a:spcBef>
                      </a:pPr>
                      <a:r>
                        <a:rPr lang="en-GB" sz="1100" b="0" cap="all" baseline="0" dirty="0">
                          <a:solidFill>
                            <a:schemeClr val="bg1"/>
                          </a:solidFill>
                        </a:rPr>
                        <a:t>Highlights 01, 03,04</a:t>
                      </a:r>
                    </a:p>
                  </a:txBody>
                  <a:tcPr marL="0" marR="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C3E89"/>
                    </a:solidFill>
                  </a:tcPr>
                </a:tc>
                <a:extLst>
                  <a:ext uri="{0D108BD9-81ED-4DB2-BD59-A6C34878D82A}">
                    <a16:rowId xmlns:a16="http://schemas.microsoft.com/office/drawing/2014/main" val="4011782227"/>
                  </a:ext>
                </a:extLst>
              </a:tr>
              <a:tr h="173166">
                <a:tc>
                  <a:txBody>
                    <a:bodyPr/>
                    <a:lstStyle/>
                    <a:p>
                      <a:pPr marL="71755">
                        <a:spcBef>
                          <a:spcPts val="20"/>
                        </a:spcBef>
                      </a:pPr>
                      <a:r>
                        <a:rPr lang="en-GB" sz="1100" b="1" cap="all" baseline="0" dirty="0">
                          <a:solidFill>
                            <a:schemeClr val="bg1"/>
                          </a:solidFill>
                        </a:rPr>
                        <a:t>Archive unboxed</a:t>
                      </a:r>
                    </a:p>
                    <a:p>
                      <a:pPr marL="71755">
                        <a:spcBef>
                          <a:spcPts val="20"/>
                        </a:spcBef>
                      </a:pPr>
                      <a:r>
                        <a:rPr lang="en-GB" sz="1100" b="0" cap="all" baseline="0" dirty="0">
                          <a:solidFill>
                            <a:schemeClr val="bg1"/>
                          </a:solidFill>
                        </a:rPr>
                        <a:t>Highlight 02</a:t>
                      </a:r>
                    </a:p>
                  </a:txBody>
                  <a:tcPr marL="0" marR="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851B"/>
                    </a:solidFill>
                  </a:tcPr>
                </a:tc>
                <a:extLst>
                  <a:ext uri="{0D108BD9-81ED-4DB2-BD59-A6C34878D82A}">
                    <a16:rowId xmlns:a16="http://schemas.microsoft.com/office/drawing/2014/main" val="2212850193"/>
                  </a:ext>
                </a:extLst>
              </a:tr>
              <a:tr h="173166">
                <a:tc>
                  <a:txBody>
                    <a:bodyPr/>
                    <a:lstStyle/>
                    <a:p>
                      <a:pPr marL="71755">
                        <a:spcBef>
                          <a:spcPts val="20"/>
                        </a:spcBef>
                      </a:pPr>
                      <a:r>
                        <a:rPr lang="en-GB" sz="1100" b="1" cap="all" baseline="0" dirty="0">
                          <a:solidFill>
                            <a:schemeClr val="bg1"/>
                          </a:solidFill>
                        </a:rPr>
                        <a:t>Line of light</a:t>
                      </a:r>
                    </a:p>
                  </a:txBody>
                  <a:tcPr marL="0" marR="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1632744449"/>
                  </a:ext>
                </a:extLst>
              </a:tr>
              <a:tr h="173166">
                <a:tc>
                  <a:txBody>
                    <a:bodyPr/>
                    <a:lstStyle/>
                    <a:p>
                      <a:pPr marL="71755" marR="0" lvl="0" indent="0" algn="l" defTabSz="914400" rtl="0" eaLnBrk="1" fontAlgn="auto" latinLnBrk="0" hangingPunct="1">
                        <a:lnSpc>
                          <a:spcPct val="100000"/>
                        </a:lnSpc>
                        <a:spcBef>
                          <a:spcPts val="20"/>
                        </a:spcBef>
                        <a:spcAft>
                          <a:spcPts val="0"/>
                        </a:spcAft>
                        <a:buClrTx/>
                        <a:buSzTx/>
                        <a:buFontTx/>
                        <a:buNone/>
                        <a:tabLst/>
                        <a:defRPr/>
                      </a:pPr>
                      <a:r>
                        <a:rPr lang="en-GB" sz="1100" b="1" cap="all" baseline="0" dirty="0">
                          <a:solidFill>
                            <a:schemeClr val="bg1"/>
                          </a:solidFill>
                        </a:rPr>
                        <a:t>An infinite library</a:t>
                      </a:r>
                    </a:p>
                  </a:txBody>
                  <a:tcPr marL="0" marR="0" marT="36000" marB="3600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D8653"/>
                    </a:solidFill>
                  </a:tcPr>
                </a:tc>
                <a:extLst>
                  <a:ext uri="{0D108BD9-81ED-4DB2-BD59-A6C34878D82A}">
                    <a16:rowId xmlns:a16="http://schemas.microsoft.com/office/drawing/2014/main" val="3848539048"/>
                  </a:ext>
                </a:extLst>
              </a:tr>
            </a:tbl>
          </a:graphicData>
        </a:graphic>
      </p:graphicFrame>
      <p:sp>
        <p:nvSpPr>
          <p:cNvPr id="16" name="Oval 15">
            <a:extLst>
              <a:ext uri="{FF2B5EF4-FFF2-40B4-BE49-F238E27FC236}">
                <a16:creationId xmlns:a16="http://schemas.microsoft.com/office/drawing/2014/main" id="{AB46FA29-1A51-8921-0B7F-AC95CDC746FA}"/>
              </a:ext>
            </a:extLst>
          </p:cNvPr>
          <p:cNvSpPr/>
          <p:nvPr/>
        </p:nvSpPr>
        <p:spPr>
          <a:xfrm>
            <a:off x="1710794" y="3729204"/>
            <a:ext cx="352693" cy="3526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1" dirty="0">
                <a:solidFill>
                  <a:srgbClr val="000000"/>
                </a:solidFill>
              </a:rPr>
              <a:t>01</a:t>
            </a:r>
          </a:p>
        </p:txBody>
      </p:sp>
      <p:sp>
        <p:nvSpPr>
          <p:cNvPr id="17" name="Oval 16">
            <a:extLst>
              <a:ext uri="{FF2B5EF4-FFF2-40B4-BE49-F238E27FC236}">
                <a16:creationId xmlns:a16="http://schemas.microsoft.com/office/drawing/2014/main" id="{3BFCD8F9-B15B-F3D2-E063-D1C9712F299B}"/>
              </a:ext>
            </a:extLst>
          </p:cNvPr>
          <p:cNvSpPr/>
          <p:nvPr/>
        </p:nvSpPr>
        <p:spPr>
          <a:xfrm>
            <a:off x="4188857" y="2769825"/>
            <a:ext cx="352693" cy="3526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1" dirty="0">
                <a:solidFill>
                  <a:srgbClr val="000000"/>
                </a:solidFill>
              </a:rPr>
              <a:t>02</a:t>
            </a:r>
          </a:p>
        </p:txBody>
      </p:sp>
      <p:sp>
        <p:nvSpPr>
          <p:cNvPr id="18" name="Oval 17">
            <a:extLst>
              <a:ext uri="{FF2B5EF4-FFF2-40B4-BE49-F238E27FC236}">
                <a16:creationId xmlns:a16="http://schemas.microsoft.com/office/drawing/2014/main" id="{FCD22012-51C9-B385-128B-E57CFEB8FEA1}"/>
              </a:ext>
            </a:extLst>
          </p:cNvPr>
          <p:cNvSpPr/>
          <p:nvPr/>
        </p:nvSpPr>
        <p:spPr>
          <a:xfrm>
            <a:off x="1761911" y="3340307"/>
            <a:ext cx="352693" cy="3526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1" dirty="0">
                <a:solidFill>
                  <a:srgbClr val="000000"/>
                </a:solidFill>
              </a:rPr>
              <a:t>04</a:t>
            </a:r>
          </a:p>
        </p:txBody>
      </p:sp>
      <p:sp>
        <p:nvSpPr>
          <p:cNvPr id="20" name="Oval 19">
            <a:extLst>
              <a:ext uri="{FF2B5EF4-FFF2-40B4-BE49-F238E27FC236}">
                <a16:creationId xmlns:a16="http://schemas.microsoft.com/office/drawing/2014/main" id="{6D887F6D-42A4-83ED-0971-2DF695B975B0}"/>
              </a:ext>
            </a:extLst>
          </p:cNvPr>
          <p:cNvSpPr/>
          <p:nvPr/>
        </p:nvSpPr>
        <p:spPr>
          <a:xfrm>
            <a:off x="3062295" y="3616885"/>
            <a:ext cx="352693" cy="3526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1" dirty="0">
                <a:solidFill>
                  <a:srgbClr val="000000"/>
                </a:solidFill>
              </a:rPr>
              <a:t>03</a:t>
            </a:r>
          </a:p>
        </p:txBody>
      </p:sp>
      <p:grpSp>
        <p:nvGrpSpPr>
          <p:cNvPr id="54" name="Group 53">
            <a:extLst>
              <a:ext uri="{FF2B5EF4-FFF2-40B4-BE49-F238E27FC236}">
                <a16:creationId xmlns:a16="http://schemas.microsoft.com/office/drawing/2014/main" id="{6EEF1CB9-4D7C-785D-60E8-C891B31CE42A}"/>
              </a:ext>
            </a:extLst>
          </p:cNvPr>
          <p:cNvGrpSpPr/>
          <p:nvPr/>
        </p:nvGrpSpPr>
        <p:grpSpPr>
          <a:xfrm>
            <a:off x="8669222" y="3183669"/>
            <a:ext cx="1605066" cy="169277"/>
            <a:chOff x="8653359" y="3279631"/>
            <a:chExt cx="1605066" cy="169277"/>
          </a:xfrm>
        </p:grpSpPr>
        <p:grpSp>
          <p:nvGrpSpPr>
            <p:cNvPr id="52" name="Group 51">
              <a:extLst>
                <a:ext uri="{FF2B5EF4-FFF2-40B4-BE49-F238E27FC236}">
                  <a16:creationId xmlns:a16="http://schemas.microsoft.com/office/drawing/2014/main" id="{A8596C01-85E1-A226-3EE5-FAA534DDE1B3}"/>
                </a:ext>
              </a:extLst>
            </p:cNvPr>
            <p:cNvGrpSpPr>
              <a:grpSpLocks noChangeAspect="1"/>
            </p:cNvGrpSpPr>
            <p:nvPr/>
          </p:nvGrpSpPr>
          <p:grpSpPr>
            <a:xfrm>
              <a:off x="8653359" y="3292269"/>
              <a:ext cx="348223" cy="144000"/>
              <a:chOff x="8480097" y="3227377"/>
              <a:chExt cx="348223" cy="144000"/>
            </a:xfrm>
          </p:grpSpPr>
          <p:sp>
            <p:nvSpPr>
              <p:cNvPr id="8" name="Rectangle 7">
                <a:extLst>
                  <a:ext uri="{FF2B5EF4-FFF2-40B4-BE49-F238E27FC236}">
                    <a16:creationId xmlns:a16="http://schemas.microsoft.com/office/drawing/2014/main" id="{1ED7B101-BC7A-3B4D-7380-63E679B4F2BB}"/>
                  </a:ext>
                </a:extLst>
              </p:cNvPr>
              <p:cNvSpPr/>
              <p:nvPr/>
            </p:nvSpPr>
            <p:spPr>
              <a:xfrm>
                <a:off x="8480097" y="3227377"/>
                <a:ext cx="144000" cy="144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B431F3C6-CBF0-6819-F386-ECC1A5BEF2AB}"/>
                  </a:ext>
                </a:extLst>
              </p:cNvPr>
              <p:cNvSpPr/>
              <p:nvPr/>
            </p:nvSpPr>
            <p:spPr>
              <a:xfrm>
                <a:off x="8684320" y="3227377"/>
                <a:ext cx="144000" cy="14400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473D2CBA-4CA5-AD2A-B27E-29091F945B1A}"/>
                </a:ext>
              </a:extLst>
            </p:cNvPr>
            <p:cNvSpPr txBox="1"/>
            <p:nvPr/>
          </p:nvSpPr>
          <p:spPr>
            <a:xfrm>
              <a:off x="9118439" y="3279631"/>
              <a:ext cx="1139986" cy="169277"/>
            </a:xfrm>
            <a:prstGeom prst="rect">
              <a:avLst/>
            </a:prstGeom>
            <a:noFill/>
          </p:spPr>
          <p:txBody>
            <a:bodyPr wrap="square" lIns="0" tIns="0" rIns="0" bIns="0" rtlCol="0">
              <a:spAutoFit/>
            </a:bodyPr>
            <a:lstStyle/>
            <a:p>
              <a:r>
                <a:rPr kumimoji="0" lang="en-GB" sz="1100" b="0" i="0" u="none" strike="noStrike" kern="1200" cap="all" spc="0" normalizeH="0" baseline="0" noProof="0" dirty="0">
                  <a:ln>
                    <a:noFill/>
                  </a:ln>
                  <a:solidFill>
                    <a:srgbClr val="000000"/>
                  </a:solidFill>
                  <a:effectLst/>
                  <a:uLnTx/>
                  <a:uFillTx/>
                  <a:latin typeface="Schulbuch for tDM"/>
                  <a:ea typeface="+mn-ea"/>
                  <a:cs typeface="+mn-cs"/>
                </a:rPr>
                <a:t>seating</a:t>
              </a:r>
              <a:endParaRPr lang="en-US" dirty="0"/>
            </a:p>
          </p:txBody>
        </p:sp>
      </p:grpSp>
      <p:grpSp>
        <p:nvGrpSpPr>
          <p:cNvPr id="55" name="Group 54">
            <a:extLst>
              <a:ext uri="{FF2B5EF4-FFF2-40B4-BE49-F238E27FC236}">
                <a16:creationId xmlns:a16="http://schemas.microsoft.com/office/drawing/2014/main" id="{1B9A3C08-DFA5-5D0C-6B03-A3158570E385}"/>
              </a:ext>
            </a:extLst>
          </p:cNvPr>
          <p:cNvGrpSpPr/>
          <p:nvPr/>
        </p:nvGrpSpPr>
        <p:grpSpPr>
          <a:xfrm>
            <a:off x="8672568" y="3442619"/>
            <a:ext cx="1601720" cy="169277"/>
            <a:chOff x="8656705" y="3564579"/>
            <a:chExt cx="1601720" cy="169277"/>
          </a:xfrm>
        </p:grpSpPr>
        <p:pic>
          <p:nvPicPr>
            <p:cNvPr id="11" name="Picture 10">
              <a:extLst>
                <a:ext uri="{FF2B5EF4-FFF2-40B4-BE49-F238E27FC236}">
                  <a16:creationId xmlns:a16="http://schemas.microsoft.com/office/drawing/2014/main" id="{59B634A9-1A56-1370-22F6-7726B4468A0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656705" y="3606108"/>
              <a:ext cx="344877" cy="86219"/>
            </a:xfrm>
            <a:prstGeom prst="rect">
              <a:avLst/>
            </a:prstGeom>
          </p:spPr>
        </p:pic>
        <p:sp>
          <p:nvSpPr>
            <p:cNvPr id="14" name="TextBox 13">
              <a:extLst>
                <a:ext uri="{FF2B5EF4-FFF2-40B4-BE49-F238E27FC236}">
                  <a16:creationId xmlns:a16="http://schemas.microsoft.com/office/drawing/2014/main" id="{5FF4D38A-74F4-0893-B478-98697DE3E368}"/>
                </a:ext>
              </a:extLst>
            </p:cNvPr>
            <p:cNvSpPr txBox="1"/>
            <p:nvPr/>
          </p:nvSpPr>
          <p:spPr>
            <a:xfrm>
              <a:off x="9118439" y="3564579"/>
              <a:ext cx="1139986" cy="169277"/>
            </a:xfrm>
            <a:prstGeom prst="rect">
              <a:avLst/>
            </a:prstGeom>
            <a:noFill/>
          </p:spPr>
          <p:txBody>
            <a:bodyPr wrap="square" lIns="0" tIns="0" rIns="0" bIns="0" rtlCol="0">
              <a:spAutoFit/>
            </a:bodyPr>
            <a:lstStyle/>
            <a:p>
              <a:r>
                <a:rPr kumimoji="0" lang="en-GB" sz="1100" b="0" i="0" u="none" strike="noStrike" kern="1200" cap="all" spc="0" normalizeH="0" baseline="0" noProof="0" dirty="0">
                  <a:ln>
                    <a:noFill/>
                  </a:ln>
                  <a:solidFill>
                    <a:srgbClr val="000000"/>
                  </a:solidFill>
                  <a:effectLst/>
                  <a:uLnTx/>
                  <a:uFillTx/>
                  <a:latin typeface="Schulbuch for tDM"/>
                  <a:ea typeface="+mn-ea"/>
                  <a:cs typeface="+mn-cs"/>
                </a:rPr>
                <a:t>Direction</a:t>
              </a:r>
              <a:endParaRPr lang="en-US" dirty="0"/>
            </a:p>
          </p:txBody>
        </p:sp>
      </p:grpSp>
      <p:grpSp>
        <p:nvGrpSpPr>
          <p:cNvPr id="64" name="Group 63">
            <a:extLst>
              <a:ext uri="{FF2B5EF4-FFF2-40B4-BE49-F238E27FC236}">
                <a16:creationId xmlns:a16="http://schemas.microsoft.com/office/drawing/2014/main" id="{2CA1142C-A381-431C-C45C-16612CFF466D}"/>
              </a:ext>
            </a:extLst>
          </p:cNvPr>
          <p:cNvGrpSpPr/>
          <p:nvPr/>
        </p:nvGrpSpPr>
        <p:grpSpPr>
          <a:xfrm>
            <a:off x="8867184" y="6489840"/>
            <a:ext cx="1407104" cy="338554"/>
            <a:chOff x="8851321" y="6468162"/>
            <a:chExt cx="1407104" cy="338554"/>
          </a:xfrm>
        </p:grpSpPr>
        <p:sp>
          <p:nvSpPr>
            <p:cNvPr id="29" name="TextBox 28">
              <a:extLst>
                <a:ext uri="{FF2B5EF4-FFF2-40B4-BE49-F238E27FC236}">
                  <a16:creationId xmlns:a16="http://schemas.microsoft.com/office/drawing/2014/main" id="{502EA522-70FB-89BB-20E8-ADF424CF119C}"/>
                </a:ext>
              </a:extLst>
            </p:cNvPr>
            <p:cNvSpPr txBox="1"/>
            <p:nvPr/>
          </p:nvSpPr>
          <p:spPr>
            <a:xfrm>
              <a:off x="9118439" y="6468162"/>
              <a:ext cx="1139986" cy="338554"/>
            </a:xfrm>
            <a:prstGeom prst="rect">
              <a:avLst/>
            </a:prstGeom>
            <a:noFill/>
          </p:spPr>
          <p:txBody>
            <a:bodyPr wrap="square" lIns="0" tIns="0" rIns="0" bIns="0" rtlCol="0">
              <a:spAutoFit/>
            </a:bodyPr>
            <a:lstStyle/>
            <a:p>
              <a:r>
                <a:rPr kumimoji="0" lang="en-GB" sz="1100" b="0" i="0" u="none" strike="noStrike" kern="1200" cap="all" spc="0" normalizeH="0" baseline="0" noProof="0" dirty="0">
                  <a:ln>
                    <a:noFill/>
                  </a:ln>
                  <a:solidFill>
                    <a:srgbClr val="000000"/>
                  </a:solidFill>
                  <a:effectLst/>
                  <a:uLnTx/>
                  <a:uFillTx/>
                  <a:latin typeface="Schulbuch for tDM"/>
                  <a:ea typeface="+mn-ea"/>
                  <a:cs typeface="+mn-cs"/>
                </a:rPr>
                <a:t>Wheelchair accessible</a:t>
              </a:r>
              <a:endParaRPr lang="en-US" dirty="0"/>
            </a:p>
          </p:txBody>
        </p:sp>
        <p:pic>
          <p:nvPicPr>
            <p:cNvPr id="31" name="Picture 30">
              <a:extLst>
                <a:ext uri="{FF2B5EF4-FFF2-40B4-BE49-F238E27FC236}">
                  <a16:creationId xmlns:a16="http://schemas.microsoft.com/office/drawing/2014/main" id="{5FB0610C-1C23-3787-AC48-E933568F56B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851321" y="6529439"/>
              <a:ext cx="150261" cy="216000"/>
            </a:xfrm>
            <a:prstGeom prst="rect">
              <a:avLst/>
            </a:prstGeom>
          </p:spPr>
        </p:pic>
      </p:grpSp>
      <p:grpSp>
        <p:nvGrpSpPr>
          <p:cNvPr id="63" name="Group 62">
            <a:extLst>
              <a:ext uri="{FF2B5EF4-FFF2-40B4-BE49-F238E27FC236}">
                <a16:creationId xmlns:a16="http://schemas.microsoft.com/office/drawing/2014/main" id="{E70BA893-FC22-92B3-0926-C889621CE6A5}"/>
              </a:ext>
            </a:extLst>
          </p:cNvPr>
          <p:cNvGrpSpPr/>
          <p:nvPr/>
        </p:nvGrpSpPr>
        <p:grpSpPr>
          <a:xfrm>
            <a:off x="8714050" y="6169585"/>
            <a:ext cx="1560238" cy="230581"/>
            <a:chOff x="8698187" y="6152128"/>
            <a:chExt cx="1560238" cy="230581"/>
          </a:xfrm>
        </p:grpSpPr>
        <p:sp>
          <p:nvSpPr>
            <p:cNvPr id="28" name="TextBox 27">
              <a:extLst>
                <a:ext uri="{FF2B5EF4-FFF2-40B4-BE49-F238E27FC236}">
                  <a16:creationId xmlns:a16="http://schemas.microsoft.com/office/drawing/2014/main" id="{E50AC761-6A45-D378-7A4F-EFFB049EAE3C}"/>
                </a:ext>
              </a:extLst>
            </p:cNvPr>
            <p:cNvSpPr txBox="1"/>
            <p:nvPr/>
          </p:nvSpPr>
          <p:spPr>
            <a:xfrm>
              <a:off x="9118439" y="6182780"/>
              <a:ext cx="1139986" cy="169277"/>
            </a:xfrm>
            <a:prstGeom prst="rect">
              <a:avLst/>
            </a:prstGeom>
            <a:noFill/>
          </p:spPr>
          <p:txBody>
            <a:bodyPr wrap="square" lIns="0" tIns="0" rIns="0" bIns="0" rtlCol="0">
              <a:spAutoFit/>
            </a:bodyPr>
            <a:lstStyle/>
            <a:p>
              <a:r>
                <a:rPr kumimoji="0" lang="en-GB" sz="1100" b="0" i="0" u="none" strike="noStrike" kern="1200" cap="all" spc="0" normalizeH="0" baseline="0" noProof="0" dirty="0">
                  <a:ln>
                    <a:noFill/>
                  </a:ln>
                  <a:solidFill>
                    <a:srgbClr val="000000"/>
                  </a:solidFill>
                  <a:effectLst/>
                  <a:uLnTx/>
                  <a:uFillTx/>
                  <a:latin typeface="Schulbuch for tDM"/>
                  <a:ea typeface="+mn-ea"/>
                  <a:cs typeface="+mn-cs"/>
                </a:rPr>
                <a:t>toilets</a:t>
              </a:r>
              <a:endParaRPr lang="en-US" dirty="0"/>
            </a:p>
          </p:txBody>
        </p:sp>
        <p:pic>
          <p:nvPicPr>
            <p:cNvPr id="35" name="Picture 34">
              <a:extLst>
                <a:ext uri="{FF2B5EF4-FFF2-40B4-BE49-F238E27FC236}">
                  <a16:creationId xmlns:a16="http://schemas.microsoft.com/office/drawing/2014/main" id="{BD5DCE9B-24D6-CF6F-647E-4BBB19ADBE1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698187" y="6152128"/>
              <a:ext cx="303395" cy="230581"/>
            </a:xfrm>
            <a:prstGeom prst="rect">
              <a:avLst/>
            </a:prstGeom>
          </p:spPr>
        </p:pic>
      </p:grpSp>
      <p:grpSp>
        <p:nvGrpSpPr>
          <p:cNvPr id="62" name="Group 61">
            <a:extLst>
              <a:ext uri="{FF2B5EF4-FFF2-40B4-BE49-F238E27FC236}">
                <a16:creationId xmlns:a16="http://schemas.microsoft.com/office/drawing/2014/main" id="{0D78846F-E4F2-EA7B-3A84-26A261F7FB75}"/>
              </a:ext>
            </a:extLst>
          </p:cNvPr>
          <p:cNvGrpSpPr/>
          <p:nvPr/>
        </p:nvGrpSpPr>
        <p:grpSpPr>
          <a:xfrm>
            <a:off x="8641793" y="5863912"/>
            <a:ext cx="1632495" cy="216000"/>
            <a:chOff x="8625930" y="5903819"/>
            <a:chExt cx="1632495" cy="216000"/>
          </a:xfrm>
        </p:grpSpPr>
        <p:sp>
          <p:nvSpPr>
            <p:cNvPr id="27" name="TextBox 26">
              <a:extLst>
                <a:ext uri="{FF2B5EF4-FFF2-40B4-BE49-F238E27FC236}">
                  <a16:creationId xmlns:a16="http://schemas.microsoft.com/office/drawing/2014/main" id="{5A2CF92D-75DA-DAF9-1724-FEBBCADF12A0}"/>
                </a:ext>
              </a:extLst>
            </p:cNvPr>
            <p:cNvSpPr txBox="1"/>
            <p:nvPr/>
          </p:nvSpPr>
          <p:spPr>
            <a:xfrm>
              <a:off x="9118439" y="5927181"/>
              <a:ext cx="1139986" cy="169277"/>
            </a:xfrm>
            <a:prstGeom prst="rect">
              <a:avLst/>
            </a:prstGeom>
            <a:noFill/>
          </p:spPr>
          <p:txBody>
            <a:bodyPr wrap="square" lIns="0" tIns="0" rIns="0" bIns="0" rtlCol="0">
              <a:spAutoFit/>
            </a:bodyPr>
            <a:lstStyle/>
            <a:p>
              <a:r>
                <a:rPr kumimoji="0" lang="en-GB" sz="1100" b="0" i="0" u="none" strike="noStrike" kern="1200" cap="all" spc="0" normalizeH="0" baseline="0" noProof="0" dirty="0">
                  <a:ln>
                    <a:noFill/>
                  </a:ln>
                  <a:solidFill>
                    <a:srgbClr val="000000"/>
                  </a:solidFill>
                  <a:effectLst/>
                  <a:uLnTx/>
                  <a:uFillTx/>
                  <a:latin typeface="Schulbuch for tDM"/>
                  <a:ea typeface="+mn-ea"/>
                  <a:cs typeface="+mn-cs"/>
                </a:rPr>
                <a:t>Fire exit</a:t>
              </a:r>
              <a:endParaRPr lang="en-US" dirty="0"/>
            </a:p>
          </p:txBody>
        </p:sp>
        <p:pic>
          <p:nvPicPr>
            <p:cNvPr id="37" name="Picture 36">
              <a:extLst>
                <a:ext uri="{FF2B5EF4-FFF2-40B4-BE49-F238E27FC236}">
                  <a16:creationId xmlns:a16="http://schemas.microsoft.com/office/drawing/2014/main" id="{2BA5C57E-3E08-13E6-613F-70E757999BE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625930" y="5903819"/>
              <a:ext cx="375652" cy="216000"/>
            </a:xfrm>
            <a:prstGeom prst="rect">
              <a:avLst/>
            </a:prstGeom>
          </p:spPr>
        </p:pic>
      </p:grpSp>
      <p:grpSp>
        <p:nvGrpSpPr>
          <p:cNvPr id="60" name="Group 59">
            <a:extLst>
              <a:ext uri="{FF2B5EF4-FFF2-40B4-BE49-F238E27FC236}">
                <a16:creationId xmlns:a16="http://schemas.microsoft.com/office/drawing/2014/main" id="{B0CFCA0F-665E-D3C3-8B92-3EF43942F6FC}"/>
              </a:ext>
            </a:extLst>
          </p:cNvPr>
          <p:cNvGrpSpPr/>
          <p:nvPr/>
        </p:nvGrpSpPr>
        <p:grpSpPr>
          <a:xfrm>
            <a:off x="8570472" y="5007458"/>
            <a:ext cx="1703816" cy="338554"/>
            <a:chOff x="8554609" y="5147181"/>
            <a:chExt cx="1703816" cy="338554"/>
          </a:xfrm>
        </p:grpSpPr>
        <p:sp>
          <p:nvSpPr>
            <p:cNvPr id="26" name="TextBox 25">
              <a:extLst>
                <a:ext uri="{FF2B5EF4-FFF2-40B4-BE49-F238E27FC236}">
                  <a16:creationId xmlns:a16="http://schemas.microsoft.com/office/drawing/2014/main" id="{ADF05B26-1F26-3FD3-4F4E-FEB28BD77BE2}"/>
                </a:ext>
              </a:extLst>
            </p:cNvPr>
            <p:cNvSpPr txBox="1"/>
            <p:nvPr/>
          </p:nvSpPr>
          <p:spPr>
            <a:xfrm>
              <a:off x="9118439" y="5147181"/>
              <a:ext cx="1139986" cy="338554"/>
            </a:xfrm>
            <a:prstGeom prst="rect">
              <a:avLst/>
            </a:prstGeom>
            <a:noFill/>
          </p:spPr>
          <p:txBody>
            <a:bodyPr wrap="square" lIns="0" tIns="0" rIns="0" bIns="0" rtlCol="0">
              <a:spAutoFit/>
            </a:bodyPr>
            <a:lstStyle/>
            <a:p>
              <a:r>
                <a:rPr kumimoji="0" lang="en-GB" sz="1100" b="0" i="0" u="none" strike="noStrike" kern="1200" cap="all" spc="0" normalizeH="0" baseline="0" noProof="0" dirty="0">
                  <a:ln>
                    <a:noFill/>
                  </a:ln>
                  <a:solidFill>
                    <a:srgbClr val="000000"/>
                  </a:solidFill>
                  <a:effectLst/>
                  <a:uLnTx/>
                  <a:uFillTx/>
                  <a:latin typeface="Schulbuch for tDM"/>
                  <a:ea typeface="+mn-ea"/>
                  <a:cs typeface="+mn-cs"/>
                </a:rPr>
                <a:t>Moving image with sound</a:t>
              </a:r>
              <a:endParaRPr lang="en-US" dirty="0"/>
            </a:p>
          </p:txBody>
        </p:sp>
        <p:pic>
          <p:nvPicPr>
            <p:cNvPr id="39" name="Picture 38">
              <a:extLst>
                <a:ext uri="{FF2B5EF4-FFF2-40B4-BE49-F238E27FC236}">
                  <a16:creationId xmlns:a16="http://schemas.microsoft.com/office/drawing/2014/main" id="{5DF3A293-F9F5-2667-9B3D-D2843E45FE3E}"/>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554609" y="5230868"/>
              <a:ext cx="446973" cy="171181"/>
            </a:xfrm>
            <a:prstGeom prst="rect">
              <a:avLst/>
            </a:prstGeom>
          </p:spPr>
        </p:pic>
      </p:grpSp>
      <p:grpSp>
        <p:nvGrpSpPr>
          <p:cNvPr id="59" name="Group 58">
            <a:extLst>
              <a:ext uri="{FF2B5EF4-FFF2-40B4-BE49-F238E27FC236}">
                <a16:creationId xmlns:a16="http://schemas.microsoft.com/office/drawing/2014/main" id="{CE50ADE4-D161-4F3F-E6A9-517CBCC36C3B}"/>
              </a:ext>
            </a:extLst>
          </p:cNvPr>
          <p:cNvGrpSpPr/>
          <p:nvPr/>
        </p:nvGrpSpPr>
        <p:grpSpPr>
          <a:xfrm>
            <a:off x="8817734" y="4746604"/>
            <a:ext cx="1456554" cy="171181"/>
            <a:chOff x="8801871" y="4824847"/>
            <a:chExt cx="1456554" cy="171181"/>
          </a:xfrm>
        </p:grpSpPr>
        <p:sp>
          <p:nvSpPr>
            <p:cNvPr id="25" name="TextBox 24">
              <a:extLst>
                <a:ext uri="{FF2B5EF4-FFF2-40B4-BE49-F238E27FC236}">
                  <a16:creationId xmlns:a16="http://schemas.microsoft.com/office/drawing/2014/main" id="{D7A9458C-27F0-7191-4DF8-17B73386E2FB}"/>
                </a:ext>
              </a:extLst>
            </p:cNvPr>
            <p:cNvSpPr txBox="1"/>
            <p:nvPr/>
          </p:nvSpPr>
          <p:spPr>
            <a:xfrm>
              <a:off x="9118439" y="4825799"/>
              <a:ext cx="1139986" cy="169277"/>
            </a:xfrm>
            <a:prstGeom prst="rect">
              <a:avLst/>
            </a:prstGeom>
            <a:noFill/>
          </p:spPr>
          <p:txBody>
            <a:bodyPr wrap="square" lIns="0" tIns="0" rIns="0" bIns="0" rtlCol="0">
              <a:spAutoFit/>
            </a:bodyPr>
            <a:lstStyle/>
            <a:p>
              <a:r>
                <a:rPr kumimoji="0" lang="en-GB" sz="1100" b="0" i="0" u="none" strike="noStrike" kern="1200" cap="all" spc="0" normalizeH="0" baseline="0" noProof="0" dirty="0">
                  <a:ln>
                    <a:noFill/>
                  </a:ln>
                  <a:solidFill>
                    <a:srgbClr val="000000"/>
                  </a:solidFill>
                  <a:effectLst/>
                  <a:uLnTx/>
                  <a:uFillTx/>
                  <a:latin typeface="Schulbuch for tDM"/>
                  <a:ea typeface="+mn-ea"/>
                  <a:cs typeface="+mn-cs"/>
                </a:rPr>
                <a:t>sound</a:t>
              </a:r>
              <a:endParaRPr lang="en-US" dirty="0"/>
            </a:p>
          </p:txBody>
        </p:sp>
        <p:pic>
          <p:nvPicPr>
            <p:cNvPr id="41" name="Picture 40">
              <a:extLst>
                <a:ext uri="{FF2B5EF4-FFF2-40B4-BE49-F238E27FC236}">
                  <a16:creationId xmlns:a16="http://schemas.microsoft.com/office/drawing/2014/main" id="{E018A630-9BBF-71E5-1E38-8C572E1F421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801871" y="4824847"/>
              <a:ext cx="199711" cy="171181"/>
            </a:xfrm>
            <a:prstGeom prst="rect">
              <a:avLst/>
            </a:prstGeom>
          </p:spPr>
        </p:pic>
      </p:grpSp>
      <p:grpSp>
        <p:nvGrpSpPr>
          <p:cNvPr id="61" name="Group 60">
            <a:extLst>
              <a:ext uri="{FF2B5EF4-FFF2-40B4-BE49-F238E27FC236}">
                <a16:creationId xmlns:a16="http://schemas.microsoft.com/office/drawing/2014/main" id="{41437F21-8A19-6029-1B5B-FB4CD6FD3790}"/>
              </a:ext>
            </a:extLst>
          </p:cNvPr>
          <p:cNvGrpSpPr/>
          <p:nvPr/>
        </p:nvGrpSpPr>
        <p:grpSpPr>
          <a:xfrm>
            <a:off x="8874794" y="5435685"/>
            <a:ext cx="1399494" cy="338554"/>
            <a:chOff x="8858931" y="5558790"/>
            <a:chExt cx="1399494" cy="338554"/>
          </a:xfrm>
        </p:grpSpPr>
        <p:sp>
          <p:nvSpPr>
            <p:cNvPr id="24" name="TextBox 23">
              <a:extLst>
                <a:ext uri="{FF2B5EF4-FFF2-40B4-BE49-F238E27FC236}">
                  <a16:creationId xmlns:a16="http://schemas.microsoft.com/office/drawing/2014/main" id="{6B27B874-8472-FF01-7872-BFB7CD83A95F}"/>
                </a:ext>
              </a:extLst>
            </p:cNvPr>
            <p:cNvSpPr txBox="1"/>
            <p:nvPr/>
          </p:nvSpPr>
          <p:spPr>
            <a:xfrm>
              <a:off x="9118439" y="5558790"/>
              <a:ext cx="1139986" cy="338554"/>
            </a:xfrm>
            <a:prstGeom prst="rect">
              <a:avLst/>
            </a:prstGeom>
            <a:noFill/>
          </p:spPr>
          <p:txBody>
            <a:bodyPr wrap="square" lIns="0" tIns="0" rIns="0" bIns="0" rtlCol="0">
              <a:spAutoFit/>
            </a:bodyPr>
            <a:lstStyle/>
            <a:p>
              <a:r>
                <a:rPr kumimoji="0" lang="en-GB" sz="1100" b="0" i="0" u="none" strike="noStrike" kern="1200" cap="all" spc="0" normalizeH="0" baseline="0" noProof="0" dirty="0">
                  <a:ln>
                    <a:noFill/>
                  </a:ln>
                  <a:solidFill>
                    <a:srgbClr val="000000"/>
                  </a:solidFill>
                  <a:effectLst/>
                  <a:uLnTx/>
                  <a:uFillTx/>
                  <a:latin typeface="Schulbuch for tDM"/>
                  <a:ea typeface="+mn-ea"/>
                  <a:cs typeface="+mn-cs"/>
                </a:rPr>
                <a:t>Drinking water</a:t>
              </a:r>
              <a:endParaRPr lang="en-US" dirty="0"/>
            </a:p>
          </p:txBody>
        </p:sp>
        <p:pic>
          <p:nvPicPr>
            <p:cNvPr id="43" name="Picture 42">
              <a:extLst>
                <a:ext uri="{FF2B5EF4-FFF2-40B4-BE49-F238E27FC236}">
                  <a16:creationId xmlns:a16="http://schemas.microsoft.com/office/drawing/2014/main" id="{0500B5F8-5DD5-F5CB-C801-31F693AC520B}"/>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858931" y="5637722"/>
              <a:ext cx="142651" cy="180691"/>
            </a:xfrm>
            <a:prstGeom prst="rect">
              <a:avLst/>
            </a:prstGeom>
          </p:spPr>
        </p:pic>
      </p:grpSp>
      <p:grpSp>
        <p:nvGrpSpPr>
          <p:cNvPr id="58" name="Group 57">
            <a:extLst>
              <a:ext uri="{FF2B5EF4-FFF2-40B4-BE49-F238E27FC236}">
                <a16:creationId xmlns:a16="http://schemas.microsoft.com/office/drawing/2014/main" id="{842688C1-978A-4B90-EFCD-50F1E517DD7F}"/>
              </a:ext>
            </a:extLst>
          </p:cNvPr>
          <p:cNvGrpSpPr/>
          <p:nvPr/>
        </p:nvGrpSpPr>
        <p:grpSpPr>
          <a:xfrm>
            <a:off x="8848401" y="4318377"/>
            <a:ext cx="1425887" cy="338554"/>
            <a:chOff x="8832538" y="4419423"/>
            <a:chExt cx="1425887" cy="338554"/>
          </a:xfrm>
        </p:grpSpPr>
        <p:sp>
          <p:nvSpPr>
            <p:cNvPr id="23" name="TextBox 22">
              <a:extLst>
                <a:ext uri="{FF2B5EF4-FFF2-40B4-BE49-F238E27FC236}">
                  <a16:creationId xmlns:a16="http://schemas.microsoft.com/office/drawing/2014/main" id="{2B870014-3AE0-F93E-7C83-9D75F60A02FD}"/>
                </a:ext>
              </a:extLst>
            </p:cNvPr>
            <p:cNvSpPr txBox="1"/>
            <p:nvPr/>
          </p:nvSpPr>
          <p:spPr>
            <a:xfrm>
              <a:off x="9118439" y="4419423"/>
              <a:ext cx="1139986" cy="338554"/>
            </a:xfrm>
            <a:prstGeom prst="rect">
              <a:avLst/>
            </a:prstGeom>
            <a:noFill/>
          </p:spPr>
          <p:txBody>
            <a:bodyPr wrap="square" lIns="0" tIns="0" rIns="0" bIns="0" rtlCol="0">
              <a:spAutoFit/>
            </a:bodyPr>
            <a:lstStyle/>
            <a:p>
              <a:r>
                <a:rPr kumimoji="0" lang="en-GB" sz="1100" b="0" i="0" u="none" strike="noStrike" kern="1200" cap="all" spc="0" normalizeH="0" baseline="0" noProof="0" dirty="0">
                  <a:ln>
                    <a:noFill/>
                  </a:ln>
                  <a:solidFill>
                    <a:srgbClr val="000000"/>
                  </a:solidFill>
                  <a:effectLst/>
                  <a:uLnTx/>
                  <a:uFillTx/>
                  <a:latin typeface="Schulbuch for tDM"/>
                  <a:ea typeface="+mn-ea"/>
                  <a:cs typeface="+mn-cs"/>
                </a:rPr>
                <a:t>Large print guide</a:t>
              </a:r>
              <a:endParaRPr lang="en-US" dirty="0"/>
            </a:p>
          </p:txBody>
        </p:sp>
        <p:pic>
          <p:nvPicPr>
            <p:cNvPr id="47" name="Picture 46">
              <a:extLst>
                <a:ext uri="{FF2B5EF4-FFF2-40B4-BE49-F238E27FC236}">
                  <a16:creationId xmlns:a16="http://schemas.microsoft.com/office/drawing/2014/main" id="{1574482B-DC82-7C1F-4591-3FA9D5A43753}"/>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8832538" y="4480700"/>
              <a:ext cx="169044" cy="216000"/>
            </a:xfrm>
            <a:prstGeom prst="rect">
              <a:avLst/>
            </a:prstGeom>
          </p:spPr>
        </p:pic>
      </p:grpSp>
      <p:grpSp>
        <p:nvGrpSpPr>
          <p:cNvPr id="57" name="Group 56">
            <a:extLst>
              <a:ext uri="{FF2B5EF4-FFF2-40B4-BE49-F238E27FC236}">
                <a16:creationId xmlns:a16="http://schemas.microsoft.com/office/drawing/2014/main" id="{7FE6FAAA-43D4-BF45-AC08-67E2E7C1E1A2}"/>
              </a:ext>
            </a:extLst>
          </p:cNvPr>
          <p:cNvGrpSpPr/>
          <p:nvPr/>
        </p:nvGrpSpPr>
        <p:grpSpPr>
          <a:xfrm>
            <a:off x="8798714" y="4009973"/>
            <a:ext cx="1475574" cy="218731"/>
            <a:chOff x="8782851" y="4098626"/>
            <a:chExt cx="1475574" cy="218731"/>
          </a:xfrm>
        </p:grpSpPr>
        <p:sp>
          <p:nvSpPr>
            <p:cNvPr id="22" name="TextBox 21">
              <a:extLst>
                <a:ext uri="{FF2B5EF4-FFF2-40B4-BE49-F238E27FC236}">
                  <a16:creationId xmlns:a16="http://schemas.microsoft.com/office/drawing/2014/main" id="{56E98C84-A6D0-46EF-2A7F-12A5A83DC325}"/>
                </a:ext>
              </a:extLst>
            </p:cNvPr>
            <p:cNvSpPr txBox="1"/>
            <p:nvPr/>
          </p:nvSpPr>
          <p:spPr>
            <a:xfrm>
              <a:off x="9118439" y="4123353"/>
              <a:ext cx="1139986" cy="169277"/>
            </a:xfrm>
            <a:prstGeom prst="rect">
              <a:avLst/>
            </a:prstGeom>
            <a:noFill/>
          </p:spPr>
          <p:txBody>
            <a:bodyPr wrap="square" lIns="0" tIns="0" rIns="0" bIns="0" rtlCol="0">
              <a:spAutoFit/>
            </a:bodyPr>
            <a:lstStyle/>
            <a:p>
              <a:r>
                <a:rPr kumimoji="0" lang="en-GB" sz="1100" b="0" i="0" u="none" strike="noStrike" kern="1200" cap="all" spc="0" normalizeH="0" baseline="0" noProof="0" dirty="0">
                  <a:ln>
                    <a:noFill/>
                  </a:ln>
                  <a:solidFill>
                    <a:srgbClr val="000000"/>
                  </a:solidFill>
                  <a:effectLst/>
                  <a:uLnTx/>
                  <a:uFillTx/>
                  <a:latin typeface="Schulbuch for tDM"/>
                  <a:ea typeface="+mn-ea"/>
                  <a:cs typeface="+mn-cs"/>
                </a:rPr>
                <a:t>Low light</a:t>
              </a:r>
              <a:endParaRPr lang="en-US" dirty="0"/>
            </a:p>
          </p:txBody>
        </p:sp>
        <p:pic>
          <p:nvPicPr>
            <p:cNvPr id="49" name="Picture 48">
              <a:extLst>
                <a:ext uri="{FF2B5EF4-FFF2-40B4-BE49-F238E27FC236}">
                  <a16:creationId xmlns:a16="http://schemas.microsoft.com/office/drawing/2014/main" id="{B661D39B-FEFC-AC25-EE3D-E90A004F21F9}"/>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8782851" y="4098626"/>
              <a:ext cx="218731" cy="218731"/>
            </a:xfrm>
            <a:prstGeom prst="rect">
              <a:avLst/>
            </a:prstGeom>
          </p:spPr>
        </p:pic>
      </p:grpSp>
      <p:grpSp>
        <p:nvGrpSpPr>
          <p:cNvPr id="56" name="Group 55">
            <a:extLst>
              <a:ext uri="{FF2B5EF4-FFF2-40B4-BE49-F238E27FC236}">
                <a16:creationId xmlns:a16="http://schemas.microsoft.com/office/drawing/2014/main" id="{88740B00-91C4-5402-51BF-DB1D743DFA2F}"/>
              </a:ext>
            </a:extLst>
          </p:cNvPr>
          <p:cNvGrpSpPr/>
          <p:nvPr/>
        </p:nvGrpSpPr>
        <p:grpSpPr>
          <a:xfrm>
            <a:off x="8798714" y="3701569"/>
            <a:ext cx="1475574" cy="218731"/>
            <a:chOff x="8782851" y="3805246"/>
            <a:chExt cx="1475574" cy="218731"/>
          </a:xfrm>
        </p:grpSpPr>
        <p:sp>
          <p:nvSpPr>
            <p:cNvPr id="21" name="TextBox 20">
              <a:extLst>
                <a:ext uri="{FF2B5EF4-FFF2-40B4-BE49-F238E27FC236}">
                  <a16:creationId xmlns:a16="http://schemas.microsoft.com/office/drawing/2014/main" id="{B5AD45A8-1A62-3A02-6A56-2846FED05E7B}"/>
                </a:ext>
              </a:extLst>
            </p:cNvPr>
            <p:cNvSpPr txBox="1"/>
            <p:nvPr/>
          </p:nvSpPr>
          <p:spPr>
            <a:xfrm>
              <a:off x="9118439" y="3829973"/>
              <a:ext cx="1139986" cy="169277"/>
            </a:xfrm>
            <a:prstGeom prst="rect">
              <a:avLst/>
            </a:prstGeom>
            <a:noFill/>
          </p:spPr>
          <p:txBody>
            <a:bodyPr wrap="square" lIns="0" tIns="0" rIns="0" bIns="0" rtlCol="0">
              <a:spAutoFit/>
            </a:bodyPr>
            <a:lstStyle/>
            <a:p>
              <a:r>
                <a:rPr kumimoji="0" lang="en-GB" sz="1100" b="0" i="0" u="none" strike="noStrike" kern="1200" cap="all" spc="0" normalizeH="0" baseline="0" noProof="0" dirty="0">
                  <a:ln>
                    <a:noFill/>
                  </a:ln>
                  <a:solidFill>
                    <a:srgbClr val="000000"/>
                  </a:solidFill>
                  <a:effectLst/>
                  <a:uLnTx/>
                  <a:uFillTx/>
                  <a:latin typeface="Schulbuch for tDM"/>
                  <a:ea typeface="+mn-ea"/>
                  <a:cs typeface="+mn-cs"/>
                </a:rPr>
                <a:t>Bright light</a:t>
              </a:r>
              <a:endParaRPr lang="en-US" dirty="0"/>
            </a:p>
          </p:txBody>
        </p:sp>
        <p:pic>
          <p:nvPicPr>
            <p:cNvPr id="51" name="Picture 50">
              <a:extLst>
                <a:ext uri="{FF2B5EF4-FFF2-40B4-BE49-F238E27FC236}">
                  <a16:creationId xmlns:a16="http://schemas.microsoft.com/office/drawing/2014/main" id="{9B916D0F-BEF0-3828-95F9-5837E9A834AD}"/>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782851" y="3805246"/>
              <a:ext cx="218731" cy="218731"/>
            </a:xfrm>
            <a:prstGeom prst="rect">
              <a:avLst/>
            </a:prstGeom>
          </p:spPr>
        </p:pic>
      </p:grpSp>
      <p:sp>
        <p:nvSpPr>
          <p:cNvPr id="3" name="Oval 2">
            <a:extLst>
              <a:ext uri="{FF2B5EF4-FFF2-40B4-BE49-F238E27FC236}">
                <a16:creationId xmlns:a16="http://schemas.microsoft.com/office/drawing/2014/main" id="{1139DCED-DB75-E106-60F2-9E36A8A52616}"/>
              </a:ext>
            </a:extLst>
          </p:cNvPr>
          <p:cNvSpPr/>
          <p:nvPr/>
        </p:nvSpPr>
        <p:spPr>
          <a:xfrm>
            <a:off x="4954100" y="3929628"/>
            <a:ext cx="352693" cy="3526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1" dirty="0">
                <a:solidFill>
                  <a:srgbClr val="000000"/>
                </a:solidFill>
              </a:rPr>
              <a:t>01</a:t>
            </a:r>
          </a:p>
        </p:txBody>
      </p:sp>
      <p:sp>
        <p:nvSpPr>
          <p:cNvPr id="5" name="Oval 4">
            <a:extLst>
              <a:ext uri="{FF2B5EF4-FFF2-40B4-BE49-F238E27FC236}">
                <a16:creationId xmlns:a16="http://schemas.microsoft.com/office/drawing/2014/main" id="{66256160-1597-181C-B43E-FC3A5DB4BA9B}"/>
              </a:ext>
            </a:extLst>
          </p:cNvPr>
          <p:cNvSpPr/>
          <p:nvPr/>
        </p:nvSpPr>
        <p:spPr>
          <a:xfrm>
            <a:off x="2849701" y="1957747"/>
            <a:ext cx="352693" cy="3526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1" dirty="0">
                <a:solidFill>
                  <a:srgbClr val="000000"/>
                </a:solidFill>
              </a:rPr>
              <a:t>02</a:t>
            </a:r>
          </a:p>
        </p:txBody>
      </p:sp>
      <p:sp>
        <p:nvSpPr>
          <p:cNvPr id="6" name="Oval 5">
            <a:extLst>
              <a:ext uri="{FF2B5EF4-FFF2-40B4-BE49-F238E27FC236}">
                <a16:creationId xmlns:a16="http://schemas.microsoft.com/office/drawing/2014/main" id="{ABF321E7-9B94-54AA-AF89-ED63254AFD46}"/>
              </a:ext>
            </a:extLst>
          </p:cNvPr>
          <p:cNvSpPr/>
          <p:nvPr/>
        </p:nvSpPr>
        <p:spPr>
          <a:xfrm>
            <a:off x="1445630" y="3019960"/>
            <a:ext cx="352693" cy="3526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1" dirty="0">
                <a:solidFill>
                  <a:srgbClr val="000000"/>
                </a:solidFill>
              </a:rPr>
              <a:t>02</a:t>
            </a:r>
          </a:p>
        </p:txBody>
      </p:sp>
    </p:spTree>
    <p:extLst>
      <p:ext uri="{BB962C8B-B14F-4D97-AF65-F5344CB8AC3E}">
        <p14:creationId xmlns:p14="http://schemas.microsoft.com/office/powerpoint/2010/main" val="2313433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2277F40-FB8C-A5D7-38ED-0C5EEDB219FC}"/>
              </a:ext>
            </a:extLst>
          </p:cNvPr>
          <p:cNvSpPr>
            <a:spLocks noGrp="1"/>
          </p:cNvSpPr>
          <p:nvPr>
            <p:ph type="body" sz="quarter" idx="12"/>
          </p:nvPr>
        </p:nvSpPr>
        <p:spPr>
          <a:xfrm>
            <a:off x="5472113" y="359748"/>
            <a:ext cx="4751387" cy="5688012"/>
          </a:xfrm>
        </p:spPr>
        <p:txBody>
          <a:bodyPr>
            <a:normAutofit/>
          </a:bodyPr>
          <a:lstStyle/>
          <a:p>
            <a:pPr>
              <a:buClr>
                <a:srgbClr val="6A3A89"/>
              </a:buClr>
            </a:pPr>
            <a:r>
              <a:rPr lang="en-GB" dirty="0">
                <a:solidFill>
                  <a:schemeClr val="tx1"/>
                </a:solidFill>
              </a:rPr>
              <a:t>“</a:t>
            </a:r>
            <a:r>
              <a:rPr lang="en-GB" dirty="0" err="1">
                <a:solidFill>
                  <a:schemeClr val="tx1"/>
                </a:solidFill>
              </a:rPr>
              <a:t>Mêlons</a:t>
            </a:r>
            <a:r>
              <a:rPr lang="en-GB" dirty="0">
                <a:solidFill>
                  <a:schemeClr val="tx1"/>
                </a:solidFill>
              </a:rPr>
              <a:t>! coupons!” is French for “shuffle! cut!”, as done with a pack of cards.</a:t>
            </a:r>
          </a:p>
          <a:p>
            <a:pPr lvl="2">
              <a:buClr>
                <a:srgbClr val="00599B"/>
              </a:buClr>
            </a:pPr>
            <a:r>
              <a:rPr lang="en-GB" dirty="0">
                <a:solidFill>
                  <a:schemeClr val="tx1"/>
                </a:solidFill>
              </a:rPr>
              <a:t>What do you think this image shows? (look closely…)</a:t>
            </a:r>
          </a:p>
          <a:p>
            <a:pPr lvl="2">
              <a:buClr>
                <a:srgbClr val="00599B"/>
              </a:buClr>
            </a:pPr>
            <a:r>
              <a:rPr lang="en-GB" dirty="0">
                <a:solidFill>
                  <a:schemeClr val="tx1"/>
                </a:solidFill>
              </a:rPr>
              <a:t>These are modelled on Es Devlin’s own hands! Hands are often considered one of the most difficult things to depict or recreate – why do you think this is?</a:t>
            </a:r>
          </a:p>
        </p:txBody>
      </p:sp>
      <p:sp>
        <p:nvSpPr>
          <p:cNvPr id="2" name="Title 1">
            <a:extLst>
              <a:ext uri="{FF2B5EF4-FFF2-40B4-BE49-F238E27FC236}">
                <a16:creationId xmlns:a16="http://schemas.microsoft.com/office/drawing/2014/main" id="{A2CF0D26-5F7E-3EA7-19FB-DE7DA0509AE5}"/>
              </a:ext>
            </a:extLst>
          </p:cNvPr>
          <p:cNvSpPr>
            <a:spLocks noGrp="1"/>
          </p:cNvSpPr>
          <p:nvPr>
            <p:ph type="title"/>
          </p:nvPr>
        </p:nvSpPr>
        <p:spPr>
          <a:xfrm>
            <a:off x="431800" y="359748"/>
            <a:ext cx="9826625" cy="614977"/>
          </a:xfrm>
        </p:spPr>
        <p:txBody>
          <a:bodyPr/>
          <a:lstStyle/>
          <a:p>
            <a:r>
              <a:rPr lang="en-GB" b="0" dirty="0">
                <a:solidFill>
                  <a:srgbClr val="00599B"/>
                </a:solidFill>
              </a:rPr>
              <a:t>exhibition highlight 01</a:t>
            </a:r>
            <a:br>
              <a:rPr lang="en-GB" dirty="0">
                <a:solidFill>
                  <a:srgbClr val="00599B"/>
                </a:solidFill>
              </a:rPr>
            </a:br>
            <a:r>
              <a:rPr lang="en-GB" i="1" dirty="0" err="1">
                <a:solidFill>
                  <a:srgbClr val="00599B"/>
                </a:solidFill>
              </a:rPr>
              <a:t>mêlons</a:t>
            </a:r>
            <a:r>
              <a:rPr lang="en-GB" i="1" dirty="0">
                <a:solidFill>
                  <a:srgbClr val="00599B"/>
                </a:solidFill>
              </a:rPr>
              <a:t>! coupons!</a:t>
            </a:r>
          </a:p>
        </p:txBody>
      </p:sp>
      <p:sp>
        <p:nvSpPr>
          <p:cNvPr id="20" name="Slide Number Placeholder 19">
            <a:extLst>
              <a:ext uri="{FF2B5EF4-FFF2-40B4-BE49-F238E27FC236}">
                <a16:creationId xmlns:a16="http://schemas.microsoft.com/office/drawing/2014/main" id="{CDC2E0A6-3A77-E5CD-8F29-4F2241068223}"/>
              </a:ext>
            </a:extLst>
          </p:cNvPr>
          <p:cNvSpPr>
            <a:spLocks noGrp="1"/>
          </p:cNvSpPr>
          <p:nvPr>
            <p:ph type="sldNum" sz="quarter" idx="4"/>
          </p:nvPr>
        </p:nvSpPr>
        <p:spPr/>
        <p:txBody>
          <a:bodyPr/>
          <a:lstStyle/>
          <a:p>
            <a:pPr>
              <a:defRPr/>
            </a:pPr>
            <a:fld id="{E180D9CF-BE3A-E042-8F11-F9812D3734B2}" type="slidenum">
              <a:rPr lang="en-GB" b="1" smtClean="0"/>
              <a:pPr>
                <a:defRPr/>
              </a:pPr>
              <a:t>4</a:t>
            </a:fld>
            <a:endParaRPr lang="en-GB" sz="1200" b="1"/>
          </a:p>
        </p:txBody>
      </p:sp>
      <p:sp>
        <p:nvSpPr>
          <p:cNvPr id="21" name="Footer Placeholder 20">
            <a:extLst>
              <a:ext uri="{FF2B5EF4-FFF2-40B4-BE49-F238E27FC236}">
                <a16:creationId xmlns:a16="http://schemas.microsoft.com/office/drawing/2014/main" id="{AB374B22-6274-A857-94C4-59A97485B8BB}"/>
              </a:ext>
            </a:extLst>
          </p:cNvPr>
          <p:cNvSpPr>
            <a:spLocks noGrp="1"/>
          </p:cNvSpPr>
          <p:nvPr>
            <p:ph type="ftr" sz="quarter" idx="3"/>
          </p:nvPr>
        </p:nvSpPr>
        <p:spPr/>
        <p:txBody>
          <a:bodyPr/>
          <a:lstStyle/>
          <a:p>
            <a:pPr>
              <a:defRPr/>
            </a:pPr>
            <a:r>
              <a:rPr lang="en-US"/>
              <a:t>EXHIBITION NOTES – </a:t>
            </a:r>
            <a:r>
              <a:rPr lang="en-US" b="1"/>
              <a:t>ES DEVLIN: OTHER WORLDS</a:t>
            </a:r>
          </a:p>
        </p:txBody>
      </p:sp>
      <p:sp>
        <p:nvSpPr>
          <p:cNvPr id="23" name="Text Placeholder 6">
            <a:extLst>
              <a:ext uri="{FF2B5EF4-FFF2-40B4-BE49-F238E27FC236}">
                <a16:creationId xmlns:a16="http://schemas.microsoft.com/office/drawing/2014/main" id="{D2F15C48-9D82-1F85-3F0A-C4EF6C239C9B}"/>
              </a:ext>
            </a:extLst>
          </p:cNvPr>
          <p:cNvSpPr txBox="1">
            <a:spLocks/>
          </p:cNvSpPr>
          <p:nvPr/>
        </p:nvSpPr>
        <p:spPr>
          <a:xfrm>
            <a:off x="431799" y="6547115"/>
            <a:ext cx="7146355" cy="245798"/>
          </a:xfrm>
          <a:prstGeom prst="rect">
            <a:avLst/>
          </a:prstGeom>
        </p:spPr>
        <p:txBody>
          <a:bodyPr wrap="square" lIns="0" tIns="0" rIns="0" bIns="0">
            <a:spAutoFit/>
          </a:bodyPr>
          <a:lstStyle>
            <a:lvl1pPr marL="0" indent="0" algn="l" defTabSz="360000" rtl="0" eaLnBrk="1" latinLnBrk="0" hangingPunct="1">
              <a:lnSpc>
                <a:spcPct val="100000"/>
              </a:lnSpc>
              <a:spcBef>
                <a:spcPts val="0"/>
              </a:spcBef>
              <a:spcAft>
                <a:spcPts val="800"/>
              </a:spcAft>
              <a:buClr>
                <a:schemeClr val="accent1"/>
              </a:buClr>
              <a:buFont typeface="Arial" panose="020B0604020202020204" pitchFamily="34" charset="0"/>
              <a:buNone/>
              <a:defRPr lang="en-GB" sz="1200" b="1" kern="1200" spc="0" baseline="0" dirty="0">
                <a:solidFill>
                  <a:schemeClr val="tx1"/>
                </a:solidFill>
                <a:latin typeface="+mn-lt"/>
                <a:ea typeface="+mn-ea"/>
                <a:cs typeface="Arial" panose="020B0604020202020204" pitchFamily="34" charset="0"/>
                <a:sym typeface="Arial" panose="020B0604020202020204" pitchFamily="34" charset="0"/>
              </a:defRPr>
            </a:lvl1pPr>
            <a:lvl2pPr marL="198000" indent="-198000" algn="l" defTabSz="360000" rtl="0" eaLnBrk="1" latinLnBrk="0" hangingPunct="1">
              <a:lnSpc>
                <a:spcPct val="100000"/>
              </a:lnSpc>
              <a:spcBef>
                <a:spcPts val="0"/>
              </a:spcBef>
              <a:spcAft>
                <a:spcPts val="200"/>
              </a:spcAft>
              <a:buClr>
                <a:schemeClr val="accent1"/>
              </a:buClr>
              <a:buSzPct val="140000"/>
              <a:buFont typeface="Source Code Pro Bold" panose="020B0509030403020204" pitchFamily="49" charset="77"/>
              <a:buChar char="→"/>
              <a:defRPr lang="en-GB" sz="1200" kern="1200" spc="0" baseline="0" dirty="0">
                <a:solidFill>
                  <a:schemeClr val="tx1"/>
                </a:solidFill>
                <a:latin typeface="+mn-lt"/>
                <a:ea typeface="+mn-ea"/>
                <a:cs typeface="+mn-cs"/>
              </a:defRPr>
            </a:lvl2pPr>
            <a:lvl3pPr marL="180000" indent="-180000" algn="l" defTabSz="792000" rtl="0" eaLnBrk="1" latinLnBrk="0" hangingPunct="1">
              <a:lnSpc>
                <a:spcPct val="100000"/>
              </a:lnSpc>
              <a:spcBef>
                <a:spcPts val="0"/>
              </a:spcBef>
              <a:spcAft>
                <a:spcPts val="200"/>
              </a:spcAft>
              <a:buClr>
                <a:schemeClr val="accent1"/>
              </a:buClr>
              <a:buSzPct val="80000"/>
              <a:buFont typeface="Schulbuch for tDM Bold" panose="020B0503040202020204" pitchFamily="34" charset="77"/>
              <a:buChar char="—"/>
              <a:defRPr lang="en-GB" sz="1200" kern="1200" spc="0" baseline="0" dirty="0">
                <a:solidFill>
                  <a:schemeClr val="tx1"/>
                </a:solidFill>
                <a:latin typeface="+mn-lt"/>
                <a:ea typeface="+mn-ea"/>
                <a:cs typeface="+mn-cs"/>
              </a:defRPr>
            </a:lvl3pPr>
            <a:lvl4pPr marL="360000" indent="-180000" algn="l" defTabSz="360000" rtl="0" eaLnBrk="1" latinLnBrk="0" hangingPunct="1">
              <a:lnSpc>
                <a:spcPct val="100000"/>
              </a:lnSpc>
              <a:spcBef>
                <a:spcPts val="0"/>
              </a:spcBef>
              <a:spcAft>
                <a:spcPts val="200"/>
              </a:spcAft>
              <a:buClr>
                <a:schemeClr val="accent1"/>
              </a:buClr>
              <a:buSzPct val="80000"/>
              <a:buFont typeface="Schulbuch for tDM Bold" panose="020B0503040202020204" pitchFamily="34" charset="77"/>
              <a:buChar char="—"/>
              <a:defRPr lang="en-GB" sz="1200" kern="1200" spc="0" baseline="0" dirty="0">
                <a:solidFill>
                  <a:schemeClr val="tx1"/>
                </a:solidFill>
                <a:latin typeface="+mn-lt"/>
                <a:ea typeface="+mn-ea"/>
                <a:cs typeface="+mn-cs"/>
              </a:defRPr>
            </a:lvl4pPr>
            <a:lvl5pPr marL="360000" indent="-180000" algn="l" defTabSz="360000" rtl="0" eaLnBrk="1" latinLnBrk="0" hangingPunct="1">
              <a:lnSpc>
                <a:spcPct val="100000"/>
              </a:lnSpc>
              <a:spcBef>
                <a:spcPts val="0"/>
              </a:spcBef>
              <a:spcAft>
                <a:spcPts val="200"/>
              </a:spcAft>
              <a:buClr>
                <a:schemeClr val="bg1">
                  <a:lumMod val="50000"/>
                </a:schemeClr>
              </a:buClr>
              <a:buSzPct val="80000"/>
              <a:buFont typeface="Schulbuch for tDM Bold" panose="020B0503040202020204" pitchFamily="34" charset="77"/>
              <a:buChar char="—"/>
              <a:defRPr lang="en-GB" sz="1200" kern="1200" spc="0" baseline="0" dirty="0">
                <a:solidFill>
                  <a:schemeClr val="tx1"/>
                </a:solidFill>
                <a:latin typeface="+mn-lt"/>
                <a:ea typeface="+mn-ea"/>
                <a:cs typeface="+mn-cs"/>
              </a:defRPr>
            </a:lvl5pPr>
            <a:lvl6pPr marL="1041750" indent="-285750" algn="l" defTabSz="360000" rtl="0" eaLnBrk="1" latinLnBrk="0" hangingPunct="1">
              <a:lnSpc>
                <a:spcPct val="90000"/>
              </a:lnSpc>
              <a:spcBef>
                <a:spcPts val="500"/>
              </a:spcBef>
              <a:spcAft>
                <a:spcPts val="200"/>
              </a:spcAft>
              <a:buFont typeface="Arial" panose="020B0604020202020204" pitchFamily="34" charset="0"/>
              <a:buChar char="•"/>
              <a:defRPr lang="en-GB" sz="1300" kern="1200" spc="0" dirty="0" smtClean="0">
                <a:solidFill>
                  <a:schemeClr val="tx1"/>
                </a:solidFill>
                <a:latin typeface="+mn-lt"/>
                <a:ea typeface="+mn-ea"/>
                <a:cs typeface="+mn-cs"/>
              </a:defRPr>
            </a:lvl6pPr>
            <a:lvl7pPr marL="1545750" indent="-285750" algn="l" defTabSz="360000" rtl="0" eaLnBrk="1" latinLnBrk="0" hangingPunct="1">
              <a:lnSpc>
                <a:spcPct val="90000"/>
              </a:lnSpc>
              <a:spcBef>
                <a:spcPts val="500"/>
              </a:spcBef>
              <a:spcAft>
                <a:spcPts val="200"/>
              </a:spcAft>
              <a:buFont typeface="Arial" panose="020B0604020202020204" pitchFamily="34" charset="0"/>
              <a:buChar char="•"/>
              <a:defRPr lang="en-GB" sz="1300" kern="1200" spc="0" dirty="0">
                <a:solidFill>
                  <a:schemeClr val="tx1"/>
                </a:solidFill>
                <a:latin typeface="+mn-lt"/>
                <a:ea typeface="+mn-ea"/>
                <a:cs typeface="+mn-cs"/>
              </a:defRPr>
            </a:lvl7pPr>
            <a:lvl8pPr marL="3143250" indent="0" algn="l" defTabSz="914400" rtl="0" eaLnBrk="1" latinLnBrk="0" hangingPunct="1">
              <a:lnSpc>
                <a:spcPct val="90000"/>
              </a:lnSpc>
              <a:spcBef>
                <a:spcPts val="500"/>
              </a:spcBef>
              <a:spcAft>
                <a:spcPts val="200"/>
              </a:spcAft>
              <a:buFont typeface="Arial" panose="020B0604020202020204" pitchFamily="34" charset="0"/>
              <a:buNone/>
              <a:defRPr lang="en-GB" sz="1300" kern="1200" spc="0" dirty="0" smtClean="0">
                <a:solidFill>
                  <a:schemeClr val="tx1"/>
                </a:solidFill>
                <a:latin typeface="+mn-lt"/>
                <a:ea typeface="+mn-ea"/>
                <a:cs typeface="+mn-cs"/>
              </a:defRPr>
            </a:lvl8pPr>
            <a:lvl9pPr marL="3886200" indent="-228600" algn="l" defTabSz="914400" rtl="0" eaLnBrk="1" latinLnBrk="0" hangingPunct="1">
              <a:lnSpc>
                <a:spcPct val="90000"/>
              </a:lnSpc>
              <a:spcBef>
                <a:spcPts val="500"/>
              </a:spcBef>
              <a:spcAft>
                <a:spcPts val="200"/>
              </a:spcAft>
              <a:buFont typeface="Arial" panose="020B0604020202020204" pitchFamily="34" charset="0"/>
              <a:buChar char="•"/>
              <a:defRPr lang="en-GB" sz="1300" kern="1200" spc="0" dirty="0">
                <a:solidFill>
                  <a:schemeClr val="tx1"/>
                </a:solidFill>
                <a:latin typeface="+mn-lt"/>
                <a:ea typeface="+mn-ea"/>
                <a:cs typeface="+mn-cs"/>
              </a:defRPr>
            </a:lvl9pPr>
          </a:lstStyle>
          <a:p>
            <a:pPr marL="0" marR="0" lvl="0" indent="0" algn="l" defTabSz="360000" rtl="0" eaLnBrk="1" fontAlgn="auto" latinLnBrk="0" hangingPunct="1">
              <a:lnSpc>
                <a:spcPct val="100000"/>
              </a:lnSpc>
              <a:spcBef>
                <a:spcPts val="0"/>
              </a:spcBef>
              <a:spcAft>
                <a:spcPts val="800"/>
              </a:spcAft>
              <a:buClr>
                <a:srgbClr val="0033A0"/>
              </a:buClr>
              <a:buSzTx/>
              <a:buFont typeface="Arial" panose="020B0604020202020204" pitchFamily="34" charset="0"/>
              <a:buNone/>
              <a:tabLst/>
              <a:defRPr/>
            </a:pPr>
            <a:r>
              <a:rPr kumimoji="0" lang="en-GB" sz="800" b="1" i="0" u="none" strike="noStrike" kern="1200" cap="none" spc="0" normalizeH="0" baseline="0" noProof="0">
                <a:ln>
                  <a:noFill/>
                </a:ln>
                <a:solidFill>
                  <a:schemeClr val="bg1"/>
                </a:solidFill>
                <a:effectLst/>
                <a:uLnTx/>
                <a:uFillTx/>
                <a:latin typeface="Schulbuch for tDM"/>
                <a:ea typeface="+mn-ea"/>
                <a:cs typeface="Arial" panose="020B0604020202020204" pitchFamily="34" charset="0"/>
                <a:sym typeface="Arial" panose="020B0604020202020204" pitchFamily="34" charset="0"/>
              </a:rPr>
              <a:t>STILL FROM PRODUCTION OF CARMEN, 2017. </a:t>
            </a:r>
            <a:r>
              <a:rPr kumimoji="0" lang="en-GB" sz="800" b="0" i="0" u="none" strike="noStrike" kern="1200" cap="none" spc="0" normalizeH="0" baseline="0" noProof="0">
                <a:ln>
                  <a:noFill/>
                </a:ln>
                <a:solidFill>
                  <a:schemeClr val="bg1"/>
                </a:solidFill>
                <a:effectLst/>
                <a:uLnTx/>
                <a:uFillTx/>
                <a:latin typeface="Schulbuch for tDM"/>
                <a:ea typeface="+mn-ea"/>
                <a:cs typeface="Arial" panose="020B0604020202020204" pitchFamily="34" charset="0"/>
                <a:sym typeface="Arial" panose="020B0604020202020204" pitchFamily="34" charset="0"/>
              </a:rPr>
              <a:t>DIRECTOR: KASPER HOLTEN. DESIGN: ES DEVLIN. CHOREOGRAPHER: SIGNE FABRICIUS. VIDEO DESIGN: LUKE HALLS. COSTUME DESIGN: ANJA VAN KRAGH. LIGHTING DESIGN: BRUNO POET. LEAD ASSOCIATE DESIGNER: MACHIKO WESTON.</a:t>
            </a:r>
          </a:p>
        </p:txBody>
      </p:sp>
    </p:spTree>
    <p:extLst>
      <p:ext uri="{BB962C8B-B14F-4D97-AF65-F5344CB8AC3E}">
        <p14:creationId xmlns:p14="http://schemas.microsoft.com/office/powerpoint/2010/main" val="1706110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AF4B0027-D792-4CFC-AEFB-746A0EB9ACC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422628">
            <a:off x="2340700" y="1474865"/>
            <a:ext cx="1620000" cy="3495636"/>
          </a:xfrm>
          <a:prstGeom prst="rect">
            <a:avLst/>
          </a:prstGeom>
        </p:spPr>
      </p:pic>
      <p:pic>
        <p:nvPicPr>
          <p:cNvPr id="18" name="Picture 17">
            <a:extLst>
              <a:ext uri="{FF2B5EF4-FFF2-40B4-BE49-F238E27FC236}">
                <a16:creationId xmlns:a16="http://schemas.microsoft.com/office/drawing/2014/main" id="{9885A51C-2CC1-D831-8FC3-DB8B96402C6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350812">
            <a:off x="526692" y="4529343"/>
            <a:ext cx="1208407" cy="1850127"/>
          </a:xfrm>
          <a:prstGeom prst="rect">
            <a:avLst/>
          </a:prstGeom>
        </p:spPr>
      </p:pic>
      <p:sp>
        <p:nvSpPr>
          <p:cNvPr id="7" name="Text Placeholder 6">
            <a:extLst>
              <a:ext uri="{FF2B5EF4-FFF2-40B4-BE49-F238E27FC236}">
                <a16:creationId xmlns:a16="http://schemas.microsoft.com/office/drawing/2014/main" id="{3A5A4004-5B5D-AFEA-D8E8-CC8709E1BFDD}"/>
              </a:ext>
            </a:extLst>
          </p:cNvPr>
          <p:cNvSpPr>
            <a:spLocks noGrp="1"/>
          </p:cNvSpPr>
          <p:nvPr>
            <p:ph type="body" sz="quarter" idx="13"/>
          </p:nvPr>
        </p:nvSpPr>
        <p:spPr>
          <a:xfrm>
            <a:off x="432000" y="6673763"/>
            <a:ext cx="4788000" cy="123111"/>
          </a:xfrm>
        </p:spPr>
        <p:txBody>
          <a:bodyPr/>
          <a:lstStyle/>
          <a:p>
            <a:r>
              <a:rPr lang="en-GB"/>
              <a:t>REFERENCES AND MODELS FOR </a:t>
            </a:r>
            <a:r>
              <a:rPr lang="en-GB" i="1"/>
              <a:t>CARMEN</a:t>
            </a:r>
            <a:r>
              <a:rPr lang="en-GB"/>
              <a:t>. </a:t>
            </a:r>
            <a:r>
              <a:rPr lang="en-GB" b="0"/>
              <a:t>PHOTOS: COURTESY ES DEVLIN.</a:t>
            </a:r>
          </a:p>
        </p:txBody>
      </p:sp>
      <p:sp>
        <p:nvSpPr>
          <p:cNvPr id="2" name="Title 1">
            <a:extLst>
              <a:ext uri="{FF2B5EF4-FFF2-40B4-BE49-F238E27FC236}">
                <a16:creationId xmlns:a16="http://schemas.microsoft.com/office/drawing/2014/main" id="{538AB3A4-DEB9-81FD-0339-1D0FD5D279A6}"/>
              </a:ext>
            </a:extLst>
          </p:cNvPr>
          <p:cNvSpPr>
            <a:spLocks noGrp="1"/>
          </p:cNvSpPr>
          <p:nvPr>
            <p:ph type="title"/>
          </p:nvPr>
        </p:nvSpPr>
        <p:spPr>
          <a:xfrm>
            <a:off x="432000" y="360000"/>
            <a:ext cx="9828000" cy="614912"/>
          </a:xfrm>
        </p:spPr>
        <p:txBody>
          <a:bodyPr/>
          <a:lstStyle/>
          <a:p>
            <a:r>
              <a:rPr lang="en-GB" b="0" dirty="0">
                <a:solidFill>
                  <a:srgbClr val="00599B"/>
                </a:solidFill>
              </a:rPr>
              <a:t>exhibition highlight 01</a:t>
            </a:r>
            <a:br>
              <a:rPr lang="en-GB" dirty="0">
                <a:solidFill>
                  <a:srgbClr val="00599B"/>
                </a:solidFill>
              </a:rPr>
            </a:br>
            <a:r>
              <a:rPr lang="en-GB" i="1" dirty="0" err="1">
                <a:solidFill>
                  <a:srgbClr val="00599B"/>
                </a:solidFill>
              </a:rPr>
              <a:t>mêlons</a:t>
            </a:r>
            <a:r>
              <a:rPr lang="en-GB" i="1" dirty="0">
                <a:solidFill>
                  <a:srgbClr val="00599B"/>
                </a:solidFill>
              </a:rPr>
              <a:t>! coupons!</a:t>
            </a:r>
          </a:p>
        </p:txBody>
      </p:sp>
      <p:pic>
        <p:nvPicPr>
          <p:cNvPr id="16" name="Content Placeholder 15">
            <a:extLst>
              <a:ext uri="{FF2B5EF4-FFF2-40B4-BE49-F238E27FC236}">
                <a16:creationId xmlns:a16="http://schemas.microsoft.com/office/drawing/2014/main" id="{8B2D13ED-F11E-E230-B2FA-C9EF524FFD47}"/>
              </a:ext>
            </a:extLst>
          </p:cNvPr>
          <p:cNvPicPr>
            <a:picLocks noGrp="1" noChangeAspect="1"/>
          </p:cNvPicPr>
          <p:nvPr>
            <p:ph sz="half" idx="1"/>
          </p:nvPr>
        </p:nvPicPr>
        <p:blipFill>
          <a:blip r:embed="rId5" cstate="print">
            <a:extLst>
              <a:ext uri="{28A0092B-C50C-407E-A947-70E740481C1C}">
                <a14:useLocalDpi xmlns:a14="http://schemas.microsoft.com/office/drawing/2010/main"/>
              </a:ext>
            </a:extLst>
          </a:blip>
          <a:stretch>
            <a:fillRect/>
          </a:stretch>
        </p:blipFill>
        <p:spPr>
          <a:xfrm>
            <a:off x="385312" y="2585282"/>
            <a:ext cx="2030792" cy="1986643"/>
          </a:xfrm>
        </p:spPr>
      </p:pic>
      <p:graphicFrame>
        <p:nvGraphicFramePr>
          <p:cNvPr id="19" name="Table 18">
            <a:extLst>
              <a:ext uri="{FF2B5EF4-FFF2-40B4-BE49-F238E27FC236}">
                <a16:creationId xmlns:a16="http://schemas.microsoft.com/office/drawing/2014/main" id="{9059757B-0B52-D5DA-3719-9F67DDBF989D}"/>
              </a:ext>
            </a:extLst>
          </p:cNvPr>
          <p:cNvGraphicFramePr>
            <a:graphicFrameLocks noGrp="1"/>
          </p:cNvGraphicFramePr>
          <p:nvPr>
            <p:extLst>
              <p:ext uri="{D42A27DB-BD31-4B8C-83A1-F6EECF244321}">
                <p14:modId xmlns:p14="http://schemas.microsoft.com/office/powerpoint/2010/main" val="3108643337"/>
              </p:ext>
            </p:extLst>
          </p:nvPr>
        </p:nvGraphicFramePr>
        <p:xfrm>
          <a:off x="4229898" y="1169480"/>
          <a:ext cx="6028528" cy="4552080"/>
        </p:xfrm>
        <a:graphic>
          <a:graphicData uri="http://schemas.openxmlformats.org/drawingml/2006/table">
            <a:tbl>
              <a:tblPr>
                <a:tableStyleId>{2D5ABB26-0587-4C30-8999-92F81FD0307C}</a:tableStyleId>
              </a:tblPr>
              <a:tblGrid>
                <a:gridCol w="6028528">
                  <a:extLst>
                    <a:ext uri="{9D8B030D-6E8A-4147-A177-3AD203B41FA5}">
                      <a16:colId xmlns:a16="http://schemas.microsoft.com/office/drawing/2014/main" val="2213856202"/>
                    </a:ext>
                  </a:extLst>
                </a:gridCol>
              </a:tblGrid>
              <a:tr h="811451">
                <a:tc>
                  <a:txBody>
                    <a:bodyPr/>
                    <a:lstStyle/>
                    <a:p>
                      <a:r>
                        <a:rPr lang="en-GB" sz="1100" b="1" cap="all" baseline="0" dirty="0">
                          <a:solidFill>
                            <a:schemeClr val="tx1"/>
                          </a:solidFill>
                        </a:rPr>
                        <a:t>brief</a:t>
                      </a:r>
                      <a:endParaRPr lang="en-GB" sz="1100" cap="all" baseline="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cap="none" baseline="0" dirty="0">
                          <a:solidFill>
                            <a:schemeClr val="tx1"/>
                          </a:solidFill>
                        </a:rPr>
                        <a:t>A set for the famous floating stage of Lake Constance in Bregenz, Austria, for Bregenz Festival 2017’s performance of George Bizet’s 1875 opera </a:t>
                      </a:r>
                      <a:r>
                        <a:rPr kumimoji="0" lang="en-GB" sz="1100" b="0" i="1" u="none" strike="noStrike" kern="1200" cap="none" spc="0" normalizeH="0" baseline="0" noProof="0" dirty="0">
                          <a:ln>
                            <a:noFill/>
                          </a:ln>
                          <a:solidFill>
                            <a:schemeClr val="tx1"/>
                          </a:solidFill>
                          <a:effectLst/>
                          <a:uLnTx/>
                          <a:uFillTx/>
                          <a:latin typeface="+mn-lt"/>
                          <a:ea typeface="+mn-ea"/>
                          <a:cs typeface="+mn-cs"/>
                        </a:rPr>
                        <a:t>Carmen</a:t>
                      </a:r>
                      <a:r>
                        <a:rPr kumimoji="0" lang="en-GB" sz="1100" b="0" i="0" u="none" strike="noStrike" kern="1200" cap="none" spc="0" normalizeH="0" baseline="0" noProof="0" dirty="0">
                          <a:ln>
                            <a:noFill/>
                          </a:ln>
                          <a:solidFill>
                            <a:schemeClr val="tx1"/>
                          </a:solidFill>
                          <a:effectLst/>
                          <a:uLnTx/>
                          <a:uFillTx/>
                          <a:latin typeface="+mn-lt"/>
                          <a:ea typeface="+mn-ea"/>
                          <a:cs typeface="+mn-cs"/>
                        </a:rPr>
                        <a:t>. Features a scene where the titular character repeatedly tries to read her future in a pack of cards but can find nothing but promises of death.</a:t>
                      </a:r>
                      <a:endParaRPr kumimoji="0" lang="en-GB" sz="1100" b="1" i="0" u="none" strike="noStrike" kern="1200" cap="none" spc="0" normalizeH="0" baseline="0" noProof="0" dirty="0">
                        <a:ln>
                          <a:noFill/>
                        </a:ln>
                        <a:solidFill>
                          <a:schemeClr val="tx1"/>
                        </a:solidFill>
                        <a:effectLst/>
                        <a:uLnTx/>
                        <a:uFillTx/>
                        <a:latin typeface="+mn-lt"/>
                        <a:ea typeface="+mn-ea"/>
                        <a:cs typeface="+mn-cs"/>
                      </a:endParaRPr>
                    </a:p>
                  </a:txBody>
                  <a:tcPr marL="0" marR="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599B"/>
                      </a:solidFill>
                      <a:prstDash val="solid"/>
                      <a:round/>
                      <a:headEnd type="none" w="med" len="med"/>
                      <a:tailEnd type="none" w="med" len="med"/>
                    </a:lnT>
                    <a:lnB w="12700" cap="flat" cmpd="sng" algn="ctr">
                      <a:solidFill>
                        <a:srgbClr val="00599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5917325"/>
                  </a:ext>
                </a:extLst>
              </a:tr>
              <a:tr h="534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cap="all" baseline="0" dirty="0">
                          <a:solidFill>
                            <a:schemeClr val="tx1"/>
                          </a:solidFill>
                        </a:rPr>
                        <a:t>IMAGES – REFERENCE MATERIALS AND SKETCHES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cap="none" baseline="0" dirty="0">
                          <a:solidFill>
                            <a:schemeClr val="tx1"/>
                          </a:solidFill>
                          <a:latin typeface="+mn-lt"/>
                          <a:ea typeface="+mn-ea"/>
                          <a:cs typeface="+mn-cs"/>
                        </a:rPr>
                        <a:t>Es Devlin’s graphite sketches on paper. A Jack of Clubs playing card, print on stiff paper/card. A poster for bullfights in Sevilla, 1997, print on paper.</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599B"/>
                      </a:solidFill>
                      <a:prstDash val="solid"/>
                      <a:round/>
                      <a:headEnd type="none" w="med" len="med"/>
                      <a:tailEnd type="none" w="med" len="med"/>
                    </a:lnT>
                    <a:lnB w="12700" cap="flat" cmpd="sng" algn="ctr">
                      <a:solidFill>
                        <a:srgbClr val="00599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39036117"/>
                  </a:ext>
                </a:extLst>
              </a:tr>
              <a:tr h="534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cap="none" baseline="0" dirty="0">
                          <a:solidFill>
                            <a:schemeClr val="tx1"/>
                          </a:solidFill>
                          <a:latin typeface="+mn-lt"/>
                          <a:ea typeface="+mn-ea"/>
                          <a:cs typeface="+mn-cs"/>
                        </a:rPr>
                        <a:t>IMAGES – MODELS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cap="none" baseline="0" dirty="0">
                          <a:solidFill>
                            <a:schemeClr val="tx1"/>
                          </a:solidFill>
                          <a:latin typeface="+mn-lt"/>
                          <a:ea typeface="+mn-ea"/>
                          <a:cs typeface="+mn-cs"/>
                        </a:rPr>
                        <a:t>Two models document the iterative process: an earlier test arranging normal playing cards on wire was then used  to inform the more polished later model incorporating hands.</a:t>
                      </a:r>
                      <a:endParaRPr lang="en-GB" sz="1100" b="1" kern="1200" cap="none" baseline="0" dirty="0">
                        <a:solidFill>
                          <a:schemeClr val="tx1"/>
                        </a:solidFill>
                        <a:latin typeface="+mn-lt"/>
                        <a:ea typeface="+mn-ea"/>
                        <a:cs typeface="+mn-cs"/>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599B"/>
                      </a:solidFill>
                      <a:prstDash val="solid"/>
                      <a:round/>
                      <a:headEnd type="none" w="med" len="med"/>
                      <a:tailEnd type="none" w="med" len="med"/>
                    </a:lnT>
                    <a:lnB w="12700" cap="flat" cmpd="sng" algn="ctr">
                      <a:solidFill>
                        <a:srgbClr val="00599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46975848"/>
                  </a:ext>
                </a:extLst>
              </a:tr>
              <a:tr h="395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cap="all" baseline="0" dirty="0">
                          <a:solidFill>
                            <a:schemeClr val="tx1"/>
                          </a:solidFill>
                        </a:rPr>
                        <a:t>Final proportions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cap="none" baseline="0" dirty="0">
                          <a:solidFill>
                            <a:schemeClr val="tx1"/>
                          </a:solidFill>
                          <a:latin typeface="+mn-lt"/>
                          <a:ea typeface="+mn-ea"/>
                          <a:cs typeface="+mn-cs"/>
                        </a:rPr>
                        <a:t>1000m</a:t>
                      </a:r>
                      <a:r>
                        <a:rPr lang="en-GB" sz="1100" b="0" kern="1200" cap="none" baseline="30000" dirty="0">
                          <a:solidFill>
                            <a:schemeClr val="tx1"/>
                          </a:solidFill>
                          <a:latin typeface="+mn-lt"/>
                          <a:ea typeface="+mn-ea"/>
                          <a:cs typeface="+mn-cs"/>
                        </a:rPr>
                        <a:t>2</a:t>
                      </a:r>
                      <a:r>
                        <a:rPr lang="en-GB" sz="1100" b="0" kern="1200" cap="none" baseline="0" dirty="0">
                          <a:solidFill>
                            <a:schemeClr val="tx1"/>
                          </a:solidFill>
                          <a:latin typeface="+mn-lt"/>
                          <a:ea typeface="+mn-ea"/>
                          <a:cs typeface="+mn-cs"/>
                        </a:rPr>
                        <a:t> floor area; ~22m tall x 40m wide; each card ~4.3x7m.</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599B"/>
                      </a:solidFill>
                      <a:prstDash val="solid"/>
                      <a:round/>
                      <a:headEnd type="none" w="med" len="med"/>
                      <a:tailEnd type="none" w="med" len="med"/>
                    </a:lnT>
                    <a:lnB w="12700" cap="flat" cmpd="sng" algn="ctr">
                      <a:solidFill>
                        <a:srgbClr val="00599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6025854"/>
                  </a:ext>
                </a:extLst>
              </a:tr>
              <a:tr h="811451">
                <a:tc>
                  <a:txBody>
                    <a:bodyPr/>
                    <a:lstStyle/>
                    <a:p>
                      <a:r>
                        <a:rPr lang="en-GB" sz="1100" b="1" cap="all" baseline="0" dirty="0">
                          <a:solidFill>
                            <a:schemeClr val="tx1"/>
                          </a:solidFill>
                        </a:rPr>
                        <a:t>FINAL </a:t>
                      </a:r>
                      <a:r>
                        <a:rPr lang="en-GB" sz="1100" b="1" cap="all" baseline="0" dirty="0" err="1">
                          <a:solidFill>
                            <a:schemeClr val="tx1"/>
                          </a:solidFill>
                        </a:rPr>
                        <a:t>MaterialS</a:t>
                      </a:r>
                      <a:r>
                        <a:rPr lang="en-GB" sz="1100" b="1" cap="all" baseline="0" dirty="0">
                          <a:solidFill>
                            <a:schemeClr val="tx1"/>
                          </a:solidFill>
                        </a:rPr>
                        <a:t> / TECHNIQUES</a:t>
                      </a:r>
                    </a:p>
                    <a:p>
                      <a:pPr marL="0" marR="0" indent="0" algn="l" defTabSz="914400" rtl="0" eaLnBrk="1" fontAlgn="auto" latinLnBrk="0" hangingPunct="1">
                        <a:lnSpc>
                          <a:spcPct val="100000"/>
                        </a:lnSpc>
                        <a:spcBef>
                          <a:spcPts val="0"/>
                        </a:spcBef>
                        <a:spcAft>
                          <a:spcPts val="0"/>
                        </a:spcAft>
                        <a:buClrTx/>
                        <a:buSzTx/>
                        <a:buFontTx/>
                        <a:buNone/>
                        <a:tabLst/>
                        <a:defRPr/>
                      </a:pPr>
                      <a:r>
                        <a:rPr lang="en-GB" sz="1100" b="0" kern="1200" cap="none" baseline="0" dirty="0">
                          <a:solidFill>
                            <a:schemeClr val="tx1"/>
                          </a:solidFill>
                          <a:latin typeface="+mn-lt"/>
                          <a:ea typeface="+mn-ea"/>
                          <a:cs typeface="+mn-cs"/>
                        </a:rPr>
                        <a:t>Part-submerged concrete core and 119 wooden posts supporting the ‘sea stage’, horizontal cards, and other individual components (underwater parts assembled by divers over several months). Cards were 4.3x7m solid wood, with ‘flying’ cards suspended on lightweight steel tubes and 3 central cards on a turntable. Hands were sculpted almost last, in a tent near the stage.</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599B"/>
                      </a:solidFill>
                      <a:prstDash val="solid"/>
                      <a:round/>
                      <a:headEnd type="none" w="med" len="med"/>
                      <a:tailEnd type="none" w="med" len="med"/>
                    </a:lnT>
                    <a:lnB w="12700" cap="flat" cmpd="sng" algn="ctr">
                      <a:solidFill>
                        <a:srgbClr val="00599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1636542"/>
                  </a:ext>
                </a:extLst>
              </a:tr>
              <a:tr h="6729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cap="none" baseline="0" dirty="0">
                          <a:solidFill>
                            <a:schemeClr val="tx1"/>
                          </a:solidFill>
                          <a:latin typeface="+mn-lt"/>
                          <a:ea typeface="+mn-ea"/>
                          <a:cs typeface="+mn-cs"/>
                        </a:rPr>
                        <a:t>USE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cap="none" baseline="0" dirty="0">
                          <a:solidFill>
                            <a:schemeClr val="tx1"/>
                          </a:solidFill>
                          <a:latin typeface="+mn-lt"/>
                          <a:ea typeface="+mn-ea"/>
                          <a:cs typeface="+mn-cs"/>
                        </a:rPr>
                        <a:t>The monumental set was brought to life by 6 powerful projectors directed with pin-point accuracy, allowing the actors’ backdrop to glow, swirl and change as they climbed, ran, abseiled, swam, and rowed on and around it.</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599B"/>
                      </a:solidFill>
                      <a:prstDash val="solid"/>
                      <a:round/>
                      <a:headEnd type="none" w="med" len="med"/>
                      <a:tailEnd type="none" w="med" len="med"/>
                    </a:lnT>
                    <a:lnB w="12700" cap="flat" cmpd="sng" algn="ctr">
                      <a:solidFill>
                        <a:srgbClr val="5C3E89"/>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97977366"/>
                  </a:ext>
                </a:extLst>
              </a:tr>
            </a:tbl>
          </a:graphicData>
        </a:graphic>
      </p:graphicFrame>
      <p:pic>
        <p:nvPicPr>
          <p:cNvPr id="14" name="Picture 13">
            <a:extLst>
              <a:ext uri="{FF2B5EF4-FFF2-40B4-BE49-F238E27FC236}">
                <a16:creationId xmlns:a16="http://schemas.microsoft.com/office/drawing/2014/main" id="{9C3EC475-0252-77B9-550D-B90FF2288E80}"/>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1661513" y="5133133"/>
            <a:ext cx="2448000" cy="1446887"/>
          </a:xfrm>
          <a:prstGeom prst="rect">
            <a:avLst/>
          </a:prstGeom>
        </p:spPr>
      </p:pic>
      <p:sp>
        <p:nvSpPr>
          <p:cNvPr id="20" name="Footer Placeholder 19">
            <a:extLst>
              <a:ext uri="{FF2B5EF4-FFF2-40B4-BE49-F238E27FC236}">
                <a16:creationId xmlns:a16="http://schemas.microsoft.com/office/drawing/2014/main" id="{CF5525A8-1268-AB82-1373-666509EFAF17}"/>
              </a:ext>
            </a:extLst>
          </p:cNvPr>
          <p:cNvSpPr>
            <a:spLocks noGrp="1"/>
          </p:cNvSpPr>
          <p:nvPr>
            <p:ph type="ftr" sz="quarter" idx="14"/>
          </p:nvPr>
        </p:nvSpPr>
        <p:spPr/>
        <p:txBody>
          <a:bodyPr/>
          <a:lstStyle/>
          <a:p>
            <a:pPr>
              <a:defRPr/>
            </a:pPr>
            <a:r>
              <a:rPr lang="en-US">
                <a:solidFill>
                  <a:srgbClr val="000000">
                    <a:lumMod val="50000"/>
                    <a:lumOff val="50000"/>
                  </a:srgbClr>
                </a:solidFill>
              </a:rPr>
              <a:t>EXHIBITION NOTES – </a:t>
            </a:r>
            <a:r>
              <a:rPr lang="en-US" b="1">
                <a:solidFill>
                  <a:srgbClr val="000000">
                    <a:lumMod val="50000"/>
                    <a:lumOff val="50000"/>
                  </a:srgbClr>
                </a:solidFill>
              </a:rPr>
              <a:t>ES DEVLIN: OTHER WORLDS</a:t>
            </a:r>
          </a:p>
        </p:txBody>
      </p:sp>
      <p:sp>
        <p:nvSpPr>
          <p:cNvPr id="22" name="Slide Number Placeholder 21">
            <a:extLst>
              <a:ext uri="{FF2B5EF4-FFF2-40B4-BE49-F238E27FC236}">
                <a16:creationId xmlns:a16="http://schemas.microsoft.com/office/drawing/2014/main" id="{458FE0B1-B289-C8CB-B4D5-C953CFA9CBC0}"/>
              </a:ext>
            </a:extLst>
          </p:cNvPr>
          <p:cNvSpPr>
            <a:spLocks noGrp="1"/>
          </p:cNvSpPr>
          <p:nvPr>
            <p:ph type="sldNum" sz="quarter" idx="15"/>
          </p:nvPr>
        </p:nvSpPr>
        <p:spPr/>
        <p:txBody>
          <a:bodyPr/>
          <a:lstStyle/>
          <a:p>
            <a:pPr>
              <a:defRPr/>
            </a:pPr>
            <a:fld id="{E180D9CF-BE3A-E042-8F11-F9812D3734B2}" type="slidenum">
              <a:rPr lang="en-GB" b="1" smtClean="0"/>
              <a:pPr>
                <a:defRPr/>
              </a:pPr>
              <a:t>5</a:t>
            </a:fld>
            <a:endParaRPr lang="en-GB" sz="1200" b="1"/>
          </a:p>
        </p:txBody>
      </p:sp>
      <p:pic>
        <p:nvPicPr>
          <p:cNvPr id="3" name="Picture 2">
            <a:extLst>
              <a:ext uri="{FF2B5EF4-FFF2-40B4-BE49-F238E27FC236}">
                <a16:creationId xmlns:a16="http://schemas.microsoft.com/office/drawing/2014/main" id="{C3866ECE-5194-D8BA-2EC7-4F29B684ADB2}"/>
              </a:ext>
            </a:extLst>
          </p:cNvPr>
          <p:cNvPicPr>
            <a:picLocks noChangeAspect="1"/>
          </p:cNvPicPr>
          <p:nvPr/>
        </p:nvPicPr>
        <p:blipFill>
          <a:blip r:embed="rId7"/>
          <a:stretch>
            <a:fillRect/>
          </a:stretch>
        </p:blipFill>
        <p:spPr>
          <a:xfrm rot="20525898">
            <a:off x="295808" y="1166007"/>
            <a:ext cx="2209800" cy="1739900"/>
          </a:xfrm>
          <a:prstGeom prst="rect">
            <a:avLst/>
          </a:prstGeom>
        </p:spPr>
      </p:pic>
    </p:spTree>
    <p:extLst>
      <p:ext uri="{BB962C8B-B14F-4D97-AF65-F5344CB8AC3E}">
        <p14:creationId xmlns:p14="http://schemas.microsoft.com/office/powerpoint/2010/main" val="2048646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1A23D3CB-1EDA-43A8-6E4C-F6E4533F01F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8ABDF64-442E-7238-F935-64B3DB7728E9}"/>
              </a:ext>
            </a:extLst>
          </p:cNvPr>
          <p:cNvSpPr>
            <a:spLocks noGrp="1"/>
          </p:cNvSpPr>
          <p:nvPr>
            <p:ph type="body" sz="quarter" idx="12"/>
          </p:nvPr>
        </p:nvSpPr>
        <p:spPr>
          <a:xfrm>
            <a:off x="5472113" y="1150938"/>
            <a:ext cx="4786311" cy="2854628"/>
          </a:xfrm>
        </p:spPr>
        <p:txBody>
          <a:bodyPr wrap="square">
            <a:spAutoFit/>
          </a:bodyPr>
          <a:lstStyle/>
          <a:p>
            <a:pPr>
              <a:buClr>
                <a:srgbClr val="C8D111"/>
              </a:buClr>
            </a:pPr>
            <a:r>
              <a:rPr lang="en-GB" b="0"/>
              <a:t>Devlin spent months drawing each of the 243 ‘priority species’ identified in the London Biodiversity Action Plan, 2019 for this public installation. Later she said that “the act of drawing taught me the porosity of my own hand”, and inspired her later piece </a:t>
            </a:r>
            <a:r>
              <a:rPr lang="en-GB" b="0" i="1"/>
              <a:t>Redraw the Edges of Yourself</a:t>
            </a:r>
            <a:r>
              <a:rPr lang="en-GB" b="0"/>
              <a:t>.</a:t>
            </a:r>
          </a:p>
          <a:p>
            <a:pPr lvl="2">
              <a:buClr>
                <a:srgbClr val="C8D111"/>
              </a:buClr>
            </a:pPr>
            <a:r>
              <a:rPr lang="en-GB"/>
              <a:t>Can you spot connections between Devlin’s other works and/or some of the sketches and experiments in the ‘Archive Unboxed’ section of the exhibition?</a:t>
            </a:r>
          </a:p>
          <a:p>
            <a:pPr lvl="2">
              <a:buClr>
                <a:srgbClr val="C8D111"/>
              </a:buClr>
            </a:pPr>
            <a:r>
              <a:rPr lang="en-GB"/>
              <a:t>Cities are often represented by their skylines, or their most iconic architecture. Why do you think Es Devlin chose St. Paul’s Cathedral for this piece in London?</a:t>
            </a:r>
          </a:p>
          <a:p>
            <a:pPr lvl="2">
              <a:buClr>
                <a:srgbClr val="C8D111"/>
              </a:buClr>
            </a:pPr>
            <a:r>
              <a:rPr lang="en-GB"/>
              <a:t>Who do you think the title of this piece, </a:t>
            </a:r>
            <a:r>
              <a:rPr lang="en-GB" i="1"/>
              <a:t>Come Home Again</a:t>
            </a:r>
            <a:r>
              <a:rPr lang="en-GB"/>
              <a:t>, might be addressing?</a:t>
            </a:r>
          </a:p>
          <a:p>
            <a:pPr lvl="2">
              <a:buClr>
                <a:srgbClr val="C8D111"/>
              </a:buClr>
            </a:pPr>
            <a:r>
              <a:rPr lang="en-GB"/>
              <a:t>What shape might you choose to represent home? Why?</a:t>
            </a:r>
          </a:p>
        </p:txBody>
      </p:sp>
      <p:sp>
        <p:nvSpPr>
          <p:cNvPr id="2" name="Title 1">
            <a:extLst>
              <a:ext uri="{FF2B5EF4-FFF2-40B4-BE49-F238E27FC236}">
                <a16:creationId xmlns:a16="http://schemas.microsoft.com/office/drawing/2014/main" id="{71341F9C-6BF1-B640-66FF-3D79C8BF5758}"/>
              </a:ext>
            </a:extLst>
          </p:cNvPr>
          <p:cNvSpPr>
            <a:spLocks noGrp="1"/>
          </p:cNvSpPr>
          <p:nvPr>
            <p:ph type="title"/>
          </p:nvPr>
        </p:nvSpPr>
        <p:spPr>
          <a:xfrm>
            <a:off x="431800" y="359748"/>
            <a:ext cx="9826625" cy="614977"/>
          </a:xfrm>
        </p:spPr>
        <p:txBody>
          <a:bodyPr/>
          <a:lstStyle/>
          <a:p>
            <a:r>
              <a:rPr lang="en-GB" b="0" dirty="0">
                <a:solidFill>
                  <a:srgbClr val="CDCD0F"/>
                </a:solidFill>
              </a:rPr>
              <a:t>exhibition highlight 02</a:t>
            </a:r>
            <a:br>
              <a:rPr lang="en-GB" b="0" dirty="0">
                <a:solidFill>
                  <a:srgbClr val="CDCD0F"/>
                </a:solidFill>
              </a:rPr>
            </a:br>
            <a:r>
              <a:rPr lang="en-GB" dirty="0">
                <a:solidFill>
                  <a:srgbClr val="CDCD0F"/>
                </a:solidFill>
              </a:rPr>
              <a:t>a portrait of Londoners</a:t>
            </a:r>
          </a:p>
        </p:txBody>
      </p:sp>
      <p:sp>
        <p:nvSpPr>
          <p:cNvPr id="7" name="TextBox 6">
            <a:extLst>
              <a:ext uri="{FF2B5EF4-FFF2-40B4-BE49-F238E27FC236}">
                <a16:creationId xmlns:a16="http://schemas.microsoft.com/office/drawing/2014/main" id="{C14794A4-C9FC-00D6-2346-9C293E7E354A}"/>
              </a:ext>
            </a:extLst>
          </p:cNvPr>
          <p:cNvSpPr txBox="1"/>
          <p:nvPr/>
        </p:nvSpPr>
        <p:spPr>
          <a:xfrm>
            <a:off x="5472113" y="4461252"/>
            <a:ext cx="4786311" cy="1301125"/>
          </a:xfrm>
          <a:prstGeom prst="rect">
            <a:avLst/>
          </a:prstGeom>
        </p:spPr>
        <p:txBody>
          <a:bodyPr vert="horz" wrap="square" lIns="0" tIns="0" rIns="0" bIns="0" rtlCol="0">
            <a:spAutoFit/>
          </a:bodyPr>
          <a:lstStyle>
            <a:lvl1pPr indent="-378000" defTabSz="360000">
              <a:lnSpc>
                <a:spcPct val="97000"/>
              </a:lnSpc>
              <a:spcBef>
                <a:spcPts val="0"/>
              </a:spcBef>
              <a:spcAft>
                <a:spcPts val="600"/>
              </a:spcAft>
              <a:buClr>
                <a:srgbClr val="B7BF10"/>
              </a:buClr>
              <a:buFont typeface="Arial" panose="020B0604020202020204" pitchFamily="34" charset="0"/>
              <a:buNone/>
              <a:defRPr lang="en-GB" sz="1200" b="0" spc="0" baseline="0">
                <a:solidFill>
                  <a:schemeClr val="bg1"/>
                </a:solidFill>
                <a:cs typeface="Arial" panose="020B0604020202020204" pitchFamily="34" charset="0"/>
                <a:sym typeface="Arial" panose="020B0604020202020204" pitchFamily="34" charset="0"/>
              </a:defRPr>
            </a:lvl1pPr>
            <a:lvl2pPr marL="198000" indent="-198000" defTabSz="360000">
              <a:lnSpc>
                <a:spcPct val="100000"/>
              </a:lnSpc>
              <a:spcBef>
                <a:spcPts val="0"/>
              </a:spcBef>
              <a:spcAft>
                <a:spcPts val="200"/>
              </a:spcAft>
              <a:buClr>
                <a:schemeClr val="accent4"/>
              </a:buClr>
              <a:buSzPct val="140000"/>
              <a:buFont typeface="Source Code Pro Bold" panose="020B0509030403020204" pitchFamily="49" charset="77"/>
              <a:buChar char="→"/>
              <a:defRPr lang="en-GB" sz="1200" spc="0" baseline="0">
                <a:solidFill>
                  <a:schemeClr val="bg1"/>
                </a:solidFill>
              </a:defRPr>
            </a:lvl2pPr>
            <a:lvl3pPr marL="180000" lvl="2" indent="-180000" defTabSz="792000">
              <a:lnSpc>
                <a:spcPct val="97000"/>
              </a:lnSpc>
              <a:spcBef>
                <a:spcPts val="0"/>
              </a:spcBef>
              <a:spcAft>
                <a:spcPts val="600"/>
              </a:spcAft>
              <a:buClr>
                <a:srgbClr val="B7BF10"/>
              </a:buClr>
              <a:buSzPct val="80000"/>
              <a:buFont typeface="Wingdings 3" panose="05040102010807070707" pitchFamily="18" charset="2"/>
              <a:buChar char="Ú"/>
              <a:defRPr lang="en-GB" sz="1200" spc="0" baseline="0">
                <a:solidFill>
                  <a:schemeClr val="bg1"/>
                </a:solidFill>
              </a:defRPr>
            </a:lvl3pPr>
            <a:lvl4pPr marL="360000" indent="-180000" defTabSz="360000">
              <a:lnSpc>
                <a:spcPct val="100000"/>
              </a:lnSpc>
              <a:spcBef>
                <a:spcPts val="0"/>
              </a:spcBef>
              <a:spcAft>
                <a:spcPts val="200"/>
              </a:spcAft>
              <a:buClr>
                <a:schemeClr val="accent4"/>
              </a:buClr>
              <a:buSzPct val="80000"/>
              <a:buFont typeface="Schulbuch for tDM Bold" panose="020B0503040202020204" pitchFamily="34" charset="77"/>
              <a:buChar char="—"/>
              <a:defRPr lang="en-GB" sz="1200" spc="0" baseline="0">
                <a:solidFill>
                  <a:schemeClr val="bg1"/>
                </a:solidFill>
              </a:defRPr>
            </a:lvl4pPr>
            <a:lvl5pPr marL="360000" indent="-180000" defTabSz="360000">
              <a:lnSpc>
                <a:spcPct val="100000"/>
              </a:lnSpc>
              <a:spcBef>
                <a:spcPts val="0"/>
              </a:spcBef>
              <a:spcAft>
                <a:spcPts val="200"/>
              </a:spcAft>
              <a:buClr>
                <a:schemeClr val="bg1"/>
              </a:buClr>
              <a:buSzPct val="80000"/>
              <a:buFont typeface="Schulbuch for tDM Bold" panose="020B0503040202020204" pitchFamily="34" charset="77"/>
              <a:buChar char="—"/>
              <a:defRPr lang="en-GB" sz="1200" spc="0" baseline="0">
                <a:solidFill>
                  <a:schemeClr val="bg1"/>
                </a:solidFill>
              </a:defRPr>
            </a:lvl5pPr>
            <a:lvl6pPr marL="1041750" indent="-285750" defTabSz="360000">
              <a:lnSpc>
                <a:spcPct val="90000"/>
              </a:lnSpc>
              <a:spcBef>
                <a:spcPts val="500"/>
              </a:spcBef>
              <a:spcAft>
                <a:spcPts val="200"/>
              </a:spcAft>
              <a:buFont typeface="Arial" panose="020B0604020202020204" pitchFamily="34" charset="0"/>
              <a:buChar char="•"/>
              <a:defRPr lang="en-GB" sz="1300" spc="0" dirty="0" smtClean="0"/>
            </a:lvl6pPr>
            <a:lvl7pPr marL="1545750" indent="-285750" defTabSz="360000">
              <a:lnSpc>
                <a:spcPct val="90000"/>
              </a:lnSpc>
              <a:spcBef>
                <a:spcPts val="500"/>
              </a:spcBef>
              <a:spcAft>
                <a:spcPts val="200"/>
              </a:spcAft>
              <a:buFont typeface="Arial" panose="020B0604020202020204" pitchFamily="34" charset="0"/>
              <a:buChar char="•"/>
              <a:defRPr lang="en-GB" sz="1300" spc="0" dirty="0"/>
            </a:lvl7pPr>
            <a:lvl8pPr marL="3143250" indent="0" defTabSz="914400">
              <a:lnSpc>
                <a:spcPct val="90000"/>
              </a:lnSpc>
              <a:spcBef>
                <a:spcPts val="500"/>
              </a:spcBef>
              <a:spcAft>
                <a:spcPts val="200"/>
              </a:spcAft>
              <a:buFont typeface="Arial" panose="020B0604020202020204" pitchFamily="34" charset="0"/>
              <a:buNone/>
              <a:defRPr lang="en-GB" sz="1300" spc="0" dirty="0" smtClean="0"/>
            </a:lvl8pPr>
            <a:lvl9pPr marL="3886200" indent="-228600" defTabSz="914400">
              <a:lnSpc>
                <a:spcPct val="90000"/>
              </a:lnSpc>
              <a:spcBef>
                <a:spcPts val="500"/>
              </a:spcBef>
              <a:spcAft>
                <a:spcPts val="200"/>
              </a:spcAft>
              <a:buFont typeface="Arial" panose="020B0604020202020204" pitchFamily="34" charset="0"/>
              <a:buChar char="•"/>
              <a:defRPr lang="en-GB" sz="1300" spc="0" dirty="0"/>
            </a:lvl9pPr>
          </a:lstStyle>
          <a:p>
            <a:r>
              <a:rPr lang="en-GB" i="1">
                <a:solidFill>
                  <a:srgbClr val="CDCD0F"/>
                </a:solidFill>
              </a:rPr>
              <a:t>“It turns out there are 15,000 species of Londoners, and only one of those species is human. The other 14,999 are birds and moths and bats and trees and woodlice and all sorts of beautiful creatures […] </a:t>
            </a:r>
            <a:r>
              <a:rPr lang="en-GB" b="1" i="1">
                <a:solidFill>
                  <a:srgbClr val="CDCD0F"/>
                </a:solidFill>
              </a:rPr>
              <a:t>I thought it would be a good piece of learning to draw them and to learn their names.</a:t>
            </a:r>
            <a:r>
              <a:rPr lang="en-GB" i="1">
                <a:solidFill>
                  <a:srgbClr val="CDCD0F"/>
                </a:solidFill>
              </a:rPr>
              <a:t>” </a:t>
            </a:r>
          </a:p>
          <a:p>
            <a:pPr algn="r"/>
            <a:r>
              <a:rPr lang="en-GB" b="1">
                <a:solidFill>
                  <a:srgbClr val="CDCD0F"/>
                </a:solidFill>
              </a:rPr>
              <a:t>– Es Devlin</a:t>
            </a:r>
            <a:br>
              <a:rPr lang="en-GB" b="1">
                <a:solidFill>
                  <a:srgbClr val="CDCD0F"/>
                </a:solidFill>
              </a:rPr>
            </a:br>
            <a:r>
              <a:rPr lang="en-GB" sz="1000">
                <a:solidFill>
                  <a:srgbClr val="CDCD0F"/>
                </a:solidFill>
                <a:hlinkClick r:id="rId4">
                  <a:extLst>
                    <a:ext uri="{A12FA001-AC4F-418D-AE19-62706E023703}">
                      <ahyp:hlinkClr xmlns:ahyp="http://schemas.microsoft.com/office/drawing/2018/hyperlinkcolor" val="tx"/>
                    </a:ext>
                  </a:extLst>
                </a:hlinkClick>
              </a:rPr>
              <a:t>https://whitewall.art/art/drawing-the-edges-of-ourselves-es-devlin-on-art-as-activism/</a:t>
            </a:r>
            <a:r>
              <a:rPr lang="en-GB" sz="1000">
                <a:solidFill>
                  <a:srgbClr val="CDCD0F"/>
                </a:solidFill>
              </a:rPr>
              <a:t> </a:t>
            </a:r>
          </a:p>
        </p:txBody>
      </p:sp>
      <p:sp>
        <p:nvSpPr>
          <p:cNvPr id="13" name="Slide Number Placeholder 12">
            <a:extLst>
              <a:ext uri="{FF2B5EF4-FFF2-40B4-BE49-F238E27FC236}">
                <a16:creationId xmlns:a16="http://schemas.microsoft.com/office/drawing/2014/main" id="{752BACA0-61DA-E262-C1AE-70625BC225CA}"/>
              </a:ext>
            </a:extLst>
          </p:cNvPr>
          <p:cNvSpPr>
            <a:spLocks noGrp="1"/>
          </p:cNvSpPr>
          <p:nvPr>
            <p:ph type="sldNum" sz="quarter" idx="4"/>
          </p:nvPr>
        </p:nvSpPr>
        <p:spPr>
          <a:xfrm>
            <a:off x="10170442" y="7120235"/>
            <a:ext cx="346489" cy="138499"/>
          </a:xfrm>
        </p:spPr>
        <p:txBody>
          <a:bodyPr/>
          <a:lstStyle/>
          <a:p>
            <a:pPr>
              <a:defRPr/>
            </a:pPr>
            <a:fld id="{E180D9CF-BE3A-E042-8F11-F9812D3734B2}" type="slidenum">
              <a:rPr lang="en-GB" sz="900" b="1" smtClean="0"/>
              <a:pPr>
                <a:defRPr/>
              </a:pPr>
              <a:t>6</a:t>
            </a:fld>
            <a:endParaRPr lang="en-GB" sz="1100" b="1"/>
          </a:p>
        </p:txBody>
      </p:sp>
      <p:sp>
        <p:nvSpPr>
          <p:cNvPr id="9" name="Footer Placeholder 8">
            <a:extLst>
              <a:ext uri="{FF2B5EF4-FFF2-40B4-BE49-F238E27FC236}">
                <a16:creationId xmlns:a16="http://schemas.microsoft.com/office/drawing/2014/main" id="{47E7AC73-BE0E-8101-58CB-EE43B2CEFB10}"/>
              </a:ext>
            </a:extLst>
          </p:cNvPr>
          <p:cNvSpPr>
            <a:spLocks noGrp="1"/>
          </p:cNvSpPr>
          <p:nvPr>
            <p:ph type="ftr" sz="quarter" idx="3"/>
          </p:nvPr>
        </p:nvSpPr>
        <p:spPr/>
        <p:txBody>
          <a:bodyPr/>
          <a:lstStyle/>
          <a:p>
            <a:pPr>
              <a:defRPr/>
            </a:pPr>
            <a:r>
              <a:rPr lang="en-US"/>
              <a:t>EXHIBITION NOTES –</a:t>
            </a:r>
            <a:r>
              <a:rPr lang="en-US" b="1"/>
              <a:t> ES DEVLIN: OTHER WORLDS</a:t>
            </a:r>
          </a:p>
        </p:txBody>
      </p:sp>
      <p:sp>
        <p:nvSpPr>
          <p:cNvPr id="3" name="Text Placeholder 6">
            <a:extLst>
              <a:ext uri="{FF2B5EF4-FFF2-40B4-BE49-F238E27FC236}">
                <a16:creationId xmlns:a16="http://schemas.microsoft.com/office/drawing/2014/main" id="{A73DC6E9-7BFD-2D49-D6A0-C7C8C0185987}"/>
              </a:ext>
            </a:extLst>
          </p:cNvPr>
          <p:cNvSpPr txBox="1">
            <a:spLocks/>
          </p:cNvSpPr>
          <p:nvPr/>
        </p:nvSpPr>
        <p:spPr>
          <a:xfrm>
            <a:off x="431799" y="6547115"/>
            <a:ext cx="7146355" cy="246221"/>
          </a:xfrm>
          <a:prstGeom prst="rect">
            <a:avLst/>
          </a:prstGeom>
        </p:spPr>
        <p:txBody>
          <a:bodyPr wrap="square" lIns="0" tIns="0" rIns="0" bIns="0">
            <a:spAutoFit/>
          </a:bodyPr>
          <a:lstStyle>
            <a:lvl1pPr marL="0" indent="0" algn="l" defTabSz="360000" rtl="0" eaLnBrk="1" latinLnBrk="0" hangingPunct="1">
              <a:lnSpc>
                <a:spcPct val="100000"/>
              </a:lnSpc>
              <a:spcBef>
                <a:spcPts val="0"/>
              </a:spcBef>
              <a:spcAft>
                <a:spcPts val="800"/>
              </a:spcAft>
              <a:buClr>
                <a:schemeClr val="accent1"/>
              </a:buClr>
              <a:buFont typeface="Arial" panose="020B0604020202020204" pitchFamily="34" charset="0"/>
              <a:buNone/>
              <a:defRPr lang="en-GB" sz="1200" b="1" kern="1200" spc="0" baseline="0" dirty="0">
                <a:solidFill>
                  <a:schemeClr val="tx1"/>
                </a:solidFill>
                <a:latin typeface="+mn-lt"/>
                <a:ea typeface="+mn-ea"/>
                <a:cs typeface="Arial" panose="020B0604020202020204" pitchFamily="34" charset="0"/>
                <a:sym typeface="Arial" panose="020B0604020202020204" pitchFamily="34" charset="0"/>
              </a:defRPr>
            </a:lvl1pPr>
            <a:lvl2pPr marL="198000" indent="-198000" algn="l" defTabSz="360000" rtl="0" eaLnBrk="1" latinLnBrk="0" hangingPunct="1">
              <a:lnSpc>
                <a:spcPct val="100000"/>
              </a:lnSpc>
              <a:spcBef>
                <a:spcPts val="0"/>
              </a:spcBef>
              <a:spcAft>
                <a:spcPts val="200"/>
              </a:spcAft>
              <a:buClr>
                <a:schemeClr val="accent1"/>
              </a:buClr>
              <a:buSzPct val="140000"/>
              <a:buFont typeface="Source Code Pro Bold" panose="020B0509030403020204" pitchFamily="49" charset="77"/>
              <a:buChar char="→"/>
              <a:defRPr lang="en-GB" sz="1200" kern="1200" spc="0" baseline="0" dirty="0">
                <a:solidFill>
                  <a:schemeClr val="tx1"/>
                </a:solidFill>
                <a:latin typeface="+mn-lt"/>
                <a:ea typeface="+mn-ea"/>
                <a:cs typeface="+mn-cs"/>
              </a:defRPr>
            </a:lvl2pPr>
            <a:lvl3pPr marL="180000" indent="-180000" algn="l" defTabSz="792000" rtl="0" eaLnBrk="1" latinLnBrk="0" hangingPunct="1">
              <a:lnSpc>
                <a:spcPct val="100000"/>
              </a:lnSpc>
              <a:spcBef>
                <a:spcPts val="0"/>
              </a:spcBef>
              <a:spcAft>
                <a:spcPts val="200"/>
              </a:spcAft>
              <a:buClr>
                <a:schemeClr val="accent1"/>
              </a:buClr>
              <a:buSzPct val="80000"/>
              <a:buFont typeface="Schulbuch for tDM Bold" panose="020B0503040202020204" pitchFamily="34" charset="77"/>
              <a:buChar char="—"/>
              <a:defRPr lang="en-GB" sz="1200" kern="1200" spc="0" baseline="0" dirty="0">
                <a:solidFill>
                  <a:schemeClr val="tx1"/>
                </a:solidFill>
                <a:latin typeface="+mn-lt"/>
                <a:ea typeface="+mn-ea"/>
                <a:cs typeface="+mn-cs"/>
              </a:defRPr>
            </a:lvl3pPr>
            <a:lvl4pPr marL="360000" indent="-180000" algn="l" defTabSz="360000" rtl="0" eaLnBrk="1" latinLnBrk="0" hangingPunct="1">
              <a:lnSpc>
                <a:spcPct val="100000"/>
              </a:lnSpc>
              <a:spcBef>
                <a:spcPts val="0"/>
              </a:spcBef>
              <a:spcAft>
                <a:spcPts val="200"/>
              </a:spcAft>
              <a:buClr>
                <a:schemeClr val="accent1"/>
              </a:buClr>
              <a:buSzPct val="80000"/>
              <a:buFont typeface="Schulbuch for tDM Bold" panose="020B0503040202020204" pitchFamily="34" charset="77"/>
              <a:buChar char="—"/>
              <a:defRPr lang="en-GB" sz="1200" kern="1200" spc="0" baseline="0" dirty="0">
                <a:solidFill>
                  <a:schemeClr val="tx1"/>
                </a:solidFill>
                <a:latin typeface="+mn-lt"/>
                <a:ea typeface="+mn-ea"/>
                <a:cs typeface="+mn-cs"/>
              </a:defRPr>
            </a:lvl4pPr>
            <a:lvl5pPr marL="360000" indent="-180000" algn="l" defTabSz="360000" rtl="0" eaLnBrk="1" latinLnBrk="0" hangingPunct="1">
              <a:lnSpc>
                <a:spcPct val="100000"/>
              </a:lnSpc>
              <a:spcBef>
                <a:spcPts val="0"/>
              </a:spcBef>
              <a:spcAft>
                <a:spcPts val="200"/>
              </a:spcAft>
              <a:buClr>
                <a:schemeClr val="bg1">
                  <a:lumMod val="50000"/>
                </a:schemeClr>
              </a:buClr>
              <a:buSzPct val="80000"/>
              <a:buFont typeface="Schulbuch for tDM Bold" panose="020B0503040202020204" pitchFamily="34" charset="77"/>
              <a:buChar char="—"/>
              <a:defRPr lang="en-GB" sz="1200" kern="1200" spc="0" baseline="0" dirty="0">
                <a:solidFill>
                  <a:schemeClr val="tx1"/>
                </a:solidFill>
                <a:latin typeface="+mn-lt"/>
                <a:ea typeface="+mn-ea"/>
                <a:cs typeface="+mn-cs"/>
              </a:defRPr>
            </a:lvl5pPr>
            <a:lvl6pPr marL="1041750" indent="-285750" algn="l" defTabSz="360000" rtl="0" eaLnBrk="1" latinLnBrk="0" hangingPunct="1">
              <a:lnSpc>
                <a:spcPct val="90000"/>
              </a:lnSpc>
              <a:spcBef>
                <a:spcPts val="500"/>
              </a:spcBef>
              <a:spcAft>
                <a:spcPts val="200"/>
              </a:spcAft>
              <a:buFont typeface="Arial" panose="020B0604020202020204" pitchFamily="34" charset="0"/>
              <a:buChar char="•"/>
              <a:defRPr lang="en-GB" sz="1300" kern="1200" spc="0" dirty="0" smtClean="0">
                <a:solidFill>
                  <a:schemeClr val="tx1"/>
                </a:solidFill>
                <a:latin typeface="+mn-lt"/>
                <a:ea typeface="+mn-ea"/>
                <a:cs typeface="+mn-cs"/>
              </a:defRPr>
            </a:lvl6pPr>
            <a:lvl7pPr marL="1545750" indent="-285750" algn="l" defTabSz="360000" rtl="0" eaLnBrk="1" latinLnBrk="0" hangingPunct="1">
              <a:lnSpc>
                <a:spcPct val="90000"/>
              </a:lnSpc>
              <a:spcBef>
                <a:spcPts val="500"/>
              </a:spcBef>
              <a:spcAft>
                <a:spcPts val="200"/>
              </a:spcAft>
              <a:buFont typeface="Arial" panose="020B0604020202020204" pitchFamily="34" charset="0"/>
              <a:buChar char="•"/>
              <a:defRPr lang="en-GB" sz="1300" kern="1200" spc="0" dirty="0">
                <a:solidFill>
                  <a:schemeClr val="tx1"/>
                </a:solidFill>
                <a:latin typeface="+mn-lt"/>
                <a:ea typeface="+mn-ea"/>
                <a:cs typeface="+mn-cs"/>
              </a:defRPr>
            </a:lvl7pPr>
            <a:lvl8pPr marL="3143250" indent="0" algn="l" defTabSz="914400" rtl="0" eaLnBrk="1" latinLnBrk="0" hangingPunct="1">
              <a:lnSpc>
                <a:spcPct val="90000"/>
              </a:lnSpc>
              <a:spcBef>
                <a:spcPts val="500"/>
              </a:spcBef>
              <a:spcAft>
                <a:spcPts val="200"/>
              </a:spcAft>
              <a:buFont typeface="Arial" panose="020B0604020202020204" pitchFamily="34" charset="0"/>
              <a:buNone/>
              <a:defRPr lang="en-GB" sz="1300" kern="1200" spc="0" dirty="0" smtClean="0">
                <a:solidFill>
                  <a:schemeClr val="tx1"/>
                </a:solidFill>
                <a:latin typeface="+mn-lt"/>
                <a:ea typeface="+mn-ea"/>
                <a:cs typeface="+mn-cs"/>
              </a:defRPr>
            </a:lvl8pPr>
            <a:lvl9pPr marL="3886200" indent="-228600" algn="l" defTabSz="914400" rtl="0" eaLnBrk="1" latinLnBrk="0" hangingPunct="1">
              <a:lnSpc>
                <a:spcPct val="90000"/>
              </a:lnSpc>
              <a:spcBef>
                <a:spcPts val="500"/>
              </a:spcBef>
              <a:spcAft>
                <a:spcPts val="200"/>
              </a:spcAft>
              <a:buFont typeface="Arial" panose="020B0604020202020204" pitchFamily="34" charset="0"/>
              <a:buChar char="•"/>
              <a:defRPr lang="en-GB" sz="1300" kern="1200" spc="0" dirty="0">
                <a:solidFill>
                  <a:schemeClr val="tx1"/>
                </a:solidFill>
                <a:latin typeface="+mn-lt"/>
                <a:ea typeface="+mn-ea"/>
                <a:cs typeface="+mn-cs"/>
              </a:defRPr>
            </a:lvl9pPr>
          </a:lstStyle>
          <a:p>
            <a:pPr lvl="0">
              <a:buClr>
                <a:srgbClr val="0033A0"/>
              </a:buClr>
              <a:defRPr/>
            </a:pPr>
            <a:r>
              <a:rPr kumimoji="0" lang="en-GB" sz="800" b="1" i="0" u="none" strike="noStrike" kern="1200" cap="none" spc="0" normalizeH="0" baseline="0" noProof="0">
                <a:ln>
                  <a:noFill/>
                </a:ln>
                <a:solidFill>
                  <a:schemeClr val="bg1"/>
                </a:solidFill>
                <a:effectLst/>
                <a:uLnTx/>
                <a:uFillTx/>
                <a:latin typeface="Schulbuch for tDM"/>
                <a:ea typeface="+mn-ea"/>
                <a:cs typeface="Arial" panose="020B0604020202020204" pitchFamily="34" charset="0"/>
                <a:sym typeface="Arial" panose="020B0604020202020204" pitchFamily="34" charset="0"/>
              </a:rPr>
              <a:t>COME HOME AGAIN ON DISPLAY IN THE TATE COMMUNITY GARDEN, 2022. </a:t>
            </a:r>
            <a:r>
              <a:rPr lang="en-GB" sz="800" b="0">
                <a:solidFill>
                  <a:schemeClr val="bg1"/>
                </a:solidFill>
              </a:rPr>
              <a:t>SOUND DESIGN: POLYPHONIA. VIDEO DESIGN: LUKE HALLS STUDIO. PRODUCTION: JO MACKAY / LARMACLIVE. FABRICATION: STAGEONE &amp; DIAGON. PROJECTION: CT. SOUND: AUTOGRAPH.</a:t>
            </a:r>
            <a:endParaRPr kumimoji="0" lang="en-GB" sz="800" b="0" i="0" u="none" strike="noStrike" kern="1200" cap="none" spc="0" normalizeH="0" baseline="0" noProof="0">
              <a:ln>
                <a:noFill/>
              </a:ln>
              <a:solidFill>
                <a:schemeClr val="bg1"/>
              </a:solidFill>
              <a:effectLst/>
              <a:uLnTx/>
              <a:uFillTx/>
              <a:latin typeface="Schulbuch for tDM"/>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980960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AA5257-55AE-AADF-BD2C-5A60022DC7E2}"/>
              </a:ext>
            </a:extLst>
          </p:cNvPr>
          <p:cNvPicPr>
            <a:picLocks noChangeAspect="1"/>
          </p:cNvPicPr>
          <p:nvPr/>
        </p:nvPicPr>
        <p:blipFill>
          <a:blip r:embed="rId3"/>
          <a:stretch>
            <a:fillRect/>
          </a:stretch>
        </p:blipFill>
        <p:spPr>
          <a:xfrm>
            <a:off x="291121" y="4598568"/>
            <a:ext cx="5384800" cy="2120900"/>
          </a:xfrm>
          <a:prstGeom prst="rect">
            <a:avLst/>
          </a:prstGeom>
        </p:spPr>
      </p:pic>
      <p:sp>
        <p:nvSpPr>
          <p:cNvPr id="3" name="Title 2">
            <a:extLst>
              <a:ext uri="{FF2B5EF4-FFF2-40B4-BE49-F238E27FC236}">
                <a16:creationId xmlns:a16="http://schemas.microsoft.com/office/drawing/2014/main" id="{E49D9A61-F891-A606-2421-52DD11FAF44E}"/>
              </a:ext>
            </a:extLst>
          </p:cNvPr>
          <p:cNvSpPr>
            <a:spLocks noGrp="1"/>
          </p:cNvSpPr>
          <p:nvPr>
            <p:ph type="title"/>
          </p:nvPr>
        </p:nvSpPr>
        <p:spPr>
          <a:xfrm>
            <a:off x="432000" y="360000"/>
            <a:ext cx="9828000" cy="614912"/>
          </a:xfrm>
        </p:spPr>
        <p:txBody>
          <a:bodyPr/>
          <a:lstStyle/>
          <a:p>
            <a:r>
              <a:rPr lang="en-GB" b="0" dirty="0">
                <a:solidFill>
                  <a:srgbClr val="B0B021"/>
                </a:solidFill>
              </a:rPr>
              <a:t>exhibition highlight 02</a:t>
            </a:r>
            <a:br>
              <a:rPr lang="en-GB" b="0" dirty="0">
                <a:solidFill>
                  <a:srgbClr val="B0B021"/>
                </a:solidFill>
              </a:rPr>
            </a:br>
            <a:r>
              <a:rPr lang="en-GB" dirty="0">
                <a:solidFill>
                  <a:srgbClr val="B0B021"/>
                </a:solidFill>
              </a:rPr>
              <a:t>a portrait of Londoners</a:t>
            </a:r>
          </a:p>
        </p:txBody>
      </p:sp>
      <p:pic>
        <p:nvPicPr>
          <p:cNvPr id="4" name="Content Placeholder 3">
            <a:extLst>
              <a:ext uri="{FF2B5EF4-FFF2-40B4-BE49-F238E27FC236}">
                <a16:creationId xmlns:a16="http://schemas.microsoft.com/office/drawing/2014/main" id="{6540A838-8192-56B3-C052-1383D76E2601}"/>
              </a:ext>
            </a:extLst>
          </p:cNvPr>
          <p:cNvPicPr>
            <a:picLocks noGrp="1" noChangeAspect="1"/>
          </p:cNvPicPr>
          <p:nvPr>
            <p:ph sz="half" idx="1"/>
          </p:nvPr>
        </p:nvPicPr>
        <p:blipFill>
          <a:blip r:embed="rId4" cstate="print">
            <a:extLst>
              <a:ext uri="{28A0092B-C50C-407E-A947-70E740481C1C}">
                <a14:useLocalDpi xmlns:a14="http://schemas.microsoft.com/office/drawing/2010/main"/>
              </a:ext>
            </a:extLst>
          </a:blip>
          <a:srcRect l="-360"/>
          <a:stretch>
            <a:fillRect/>
          </a:stretch>
        </p:blipFill>
        <p:spPr>
          <a:xfrm>
            <a:off x="431800" y="1151578"/>
            <a:ext cx="4788184" cy="2988300"/>
          </a:xfrm>
        </p:spPr>
      </p:pic>
      <p:sp>
        <p:nvSpPr>
          <p:cNvPr id="7" name="TextBox 6">
            <a:extLst>
              <a:ext uri="{FF2B5EF4-FFF2-40B4-BE49-F238E27FC236}">
                <a16:creationId xmlns:a16="http://schemas.microsoft.com/office/drawing/2014/main" id="{D9A93AF4-4323-E1B8-F99D-7828FF3D6E51}"/>
              </a:ext>
            </a:extLst>
          </p:cNvPr>
          <p:cNvSpPr txBox="1"/>
          <p:nvPr/>
        </p:nvSpPr>
        <p:spPr>
          <a:xfrm>
            <a:off x="448978" y="4139878"/>
            <a:ext cx="4788184" cy="540437"/>
          </a:xfrm>
          <a:prstGeom prst="rect">
            <a:avLst/>
          </a:prstGeom>
          <a:noFill/>
        </p:spPr>
        <p:txBody>
          <a:bodyPr wrap="square" lIns="0" tIns="36000" rIns="0" bIns="0" rtlCol="0">
            <a:noAutofit/>
          </a:bodyPr>
          <a:lstStyle/>
          <a:p>
            <a:pPr>
              <a:lnSpc>
                <a:spcPct val="93000"/>
              </a:lnSpc>
            </a:pPr>
            <a:r>
              <a:rPr lang="en-GB" sz="800" b="1"/>
              <a:t>CHORAL PERFORMANCE IN </a:t>
            </a:r>
            <a:r>
              <a:rPr lang="en-GB" sz="800" b="1" i="1"/>
              <a:t>COME HOME AGAIN </a:t>
            </a:r>
            <a:r>
              <a:rPr lang="en-GB" sz="800" b="1"/>
              <a:t>AT THE TATE MODERN. 2022. </a:t>
            </a:r>
            <a:r>
              <a:rPr lang="en-GB" sz="800"/>
              <a:t>SOUND DESIGN: POLYPHONIA. VIDEO DESIGN: LUKE HALLS STUDIO. PRODUCTION: JO MACKAY / LARMACLIVE. FABRICATION: STAGEONE &amp; DIAGON. PROJECTION: CT. SOUND: AUTOGRAPH.</a:t>
            </a:r>
          </a:p>
        </p:txBody>
      </p:sp>
      <p:graphicFrame>
        <p:nvGraphicFramePr>
          <p:cNvPr id="10" name="Table 9">
            <a:extLst>
              <a:ext uri="{FF2B5EF4-FFF2-40B4-BE49-F238E27FC236}">
                <a16:creationId xmlns:a16="http://schemas.microsoft.com/office/drawing/2014/main" id="{B4DDDDCF-C683-E62A-E2EC-F275A7B350B5}"/>
              </a:ext>
            </a:extLst>
          </p:cNvPr>
          <p:cNvGraphicFramePr>
            <a:graphicFrameLocks noGrp="1"/>
          </p:cNvGraphicFramePr>
          <p:nvPr>
            <p:extLst>
              <p:ext uri="{D42A27DB-BD31-4B8C-83A1-F6EECF244321}">
                <p14:modId xmlns:p14="http://schemas.microsoft.com/office/powerpoint/2010/main" val="844346721"/>
              </p:ext>
            </p:extLst>
          </p:nvPr>
        </p:nvGraphicFramePr>
        <p:xfrm>
          <a:off x="5453063" y="1151576"/>
          <a:ext cx="4806949" cy="5078640"/>
        </p:xfrm>
        <a:graphic>
          <a:graphicData uri="http://schemas.openxmlformats.org/drawingml/2006/table">
            <a:tbl>
              <a:tblPr>
                <a:tableStyleId>{2D5ABB26-0587-4C30-8999-92F81FD0307C}</a:tableStyleId>
              </a:tblPr>
              <a:tblGrid>
                <a:gridCol w="4806949">
                  <a:extLst>
                    <a:ext uri="{9D8B030D-6E8A-4147-A177-3AD203B41FA5}">
                      <a16:colId xmlns:a16="http://schemas.microsoft.com/office/drawing/2014/main" val="2213856202"/>
                    </a:ext>
                  </a:extLst>
                </a:gridCol>
              </a:tblGrid>
              <a:tr h="5824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spc="0" baseline="0">
                          <a:solidFill>
                            <a:schemeClr val="tx1"/>
                          </a:solidFill>
                          <a:latin typeface="+mn-lt"/>
                          <a:ea typeface="+mn-ea"/>
                          <a:cs typeface="+mn-cs"/>
                        </a:rPr>
                        <a:t>BRIEF</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spc="0" baseline="0">
                          <a:solidFill>
                            <a:schemeClr val="tx1"/>
                          </a:solidFill>
                          <a:latin typeface="+mn-lt"/>
                          <a:ea typeface="+mn-ea"/>
                          <a:cs typeface="+mn-cs"/>
                        </a:rPr>
                        <a:t>A “portrait of Londoners” commissioned by Cartier, to be installed </a:t>
                      </a:r>
                      <a:r>
                        <a:rPr lang="en-GB" sz="1100" b="0" kern="1200" spc="0" baseline="0">
                          <a:solidFill>
                            <a:schemeClr val="tx1"/>
                          </a:solidFill>
                          <a:latin typeface="+mn-lt"/>
                          <a:ea typeface="+mn-ea"/>
                          <a:cs typeface="+mn-cs"/>
                        </a:rPr>
                        <a:t>22 September – 1 October 2022 in the Tate Modern Community Garden</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0B021"/>
                      </a:solidFill>
                      <a:prstDash val="solid"/>
                      <a:round/>
                      <a:headEnd type="none" w="med" len="med"/>
                      <a:tailEnd type="none" w="med" len="med"/>
                    </a:lnT>
                    <a:lnB w="12700" cap="flat" cmpd="sng" algn="ctr">
                      <a:solidFill>
                        <a:srgbClr val="B0B02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86069961"/>
                  </a:ext>
                </a:extLst>
              </a:tr>
              <a:tr h="431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spc="0" baseline="0">
                          <a:solidFill>
                            <a:schemeClr val="tx1"/>
                          </a:solidFill>
                          <a:latin typeface="+mn-lt"/>
                          <a:ea typeface="+mn-ea"/>
                          <a:cs typeface="+mn-cs"/>
                        </a:rPr>
                        <a:t>TITLE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i="1" kern="1200" spc="0" baseline="0">
                          <a:solidFill>
                            <a:schemeClr val="tx1"/>
                          </a:solidFill>
                          <a:latin typeface="+mn-lt"/>
                          <a:ea typeface="+mn-ea"/>
                          <a:cs typeface="+mn-cs"/>
                        </a:rPr>
                        <a:t>Come Home Again</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0B021"/>
                      </a:solidFill>
                      <a:prstDash val="solid"/>
                      <a:round/>
                      <a:headEnd type="none" w="med" len="med"/>
                      <a:tailEnd type="none" w="med" len="med"/>
                    </a:lnT>
                    <a:lnB w="12700" cap="flat" cmpd="sng" algn="ctr">
                      <a:solidFill>
                        <a:srgbClr val="B0B02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00663424"/>
                  </a:ext>
                </a:extLst>
              </a:tr>
              <a:tr h="733377">
                <a:tc>
                  <a:txBody>
                    <a:bodyPr/>
                    <a:lstStyle/>
                    <a:p>
                      <a:r>
                        <a:rPr lang="en-GB" sz="1100" b="1" cap="all" spc="0" baseline="0">
                          <a:solidFill>
                            <a:schemeClr val="tx1"/>
                          </a:solidFill>
                        </a:rPr>
                        <a:t>RE-INSTALLATION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spc="0" baseline="0">
                          <a:solidFill>
                            <a:schemeClr val="tx1"/>
                          </a:solidFill>
                          <a:latin typeface="+mn-lt"/>
                          <a:ea typeface="+mn-ea"/>
                          <a:cs typeface="+mn-cs"/>
                        </a:rPr>
                        <a:t>This is the first time the piece has been shown since its ten days outside the Tate Modern four years ago. The arrangement has been adjusted for display in this exhibition, but all cut-outs are from the original installation.</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0B021"/>
                      </a:solidFill>
                      <a:prstDash val="solid"/>
                      <a:round/>
                      <a:headEnd type="none" w="med" len="med"/>
                      <a:tailEnd type="none" w="med" len="med"/>
                    </a:lnT>
                    <a:lnB w="12700" cap="flat" cmpd="sng" algn="ctr">
                      <a:solidFill>
                        <a:srgbClr val="B0B02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5917325"/>
                  </a:ext>
                </a:extLst>
              </a:tr>
              <a:tr h="884309">
                <a:tc>
                  <a:txBody>
                    <a:bodyPr/>
                    <a:lstStyle/>
                    <a:p>
                      <a:r>
                        <a:rPr lang="en-GB" sz="1100" b="1" cap="all" spc="0" baseline="0">
                          <a:solidFill>
                            <a:schemeClr val="tx1"/>
                          </a:solidFill>
                        </a:rPr>
                        <a:t>PROCESS AND FINAL BUILD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spc="0" baseline="0">
                          <a:solidFill>
                            <a:schemeClr val="tx1"/>
                          </a:solidFill>
                          <a:latin typeface="+mn-lt"/>
                          <a:ea typeface="+mn-ea"/>
                          <a:cs typeface="+mn-cs"/>
                        </a:rPr>
                        <a:t>Devlin spent four months hand-drawing the cut-outs, each one made of sustainably sourced birch ply. The final ⅓-scale model of St Paul’s dome stood 16m tall, supported on a recycled steel frame. Choral risers were built into the base to provide seating for daytime visitors and evening performers.</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0B021"/>
                      </a:solidFill>
                      <a:prstDash val="solid"/>
                      <a:round/>
                      <a:headEnd type="none" w="med" len="med"/>
                      <a:tailEnd type="none" w="med" len="med"/>
                    </a:lnT>
                    <a:lnB w="12700" cap="flat" cmpd="sng" algn="ctr">
                      <a:solidFill>
                        <a:srgbClr val="B0B02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53041468"/>
                  </a:ext>
                </a:extLst>
              </a:tr>
              <a:tr h="1940834">
                <a:tc>
                  <a:txBody>
                    <a:bodyPr/>
                    <a:lstStyle/>
                    <a:p>
                      <a:r>
                        <a:rPr lang="en-GB" sz="1100" b="1" kern="1200" cap="all" spc="0" baseline="0">
                          <a:solidFill>
                            <a:schemeClr val="tx1"/>
                          </a:solidFill>
                          <a:latin typeface="+mn-lt"/>
                          <a:ea typeface="+mn-ea"/>
                          <a:cs typeface="+mn-cs"/>
                        </a:rPr>
                        <a:t>USE</a:t>
                      </a:r>
                    </a:p>
                    <a:p>
                      <a:pPr marL="0" marR="0" indent="0" algn="l" defTabSz="914400" rtl="0" eaLnBrk="1" fontAlgn="auto" latinLnBrk="0" hangingPunct="1">
                        <a:lnSpc>
                          <a:spcPct val="100000"/>
                        </a:lnSpc>
                        <a:spcBef>
                          <a:spcPts val="0"/>
                        </a:spcBef>
                        <a:spcAft>
                          <a:spcPts val="0"/>
                        </a:spcAft>
                        <a:buClrTx/>
                        <a:buSzTx/>
                        <a:buFontTx/>
                        <a:buNone/>
                        <a:tabLst/>
                        <a:defRPr/>
                      </a:pPr>
                      <a:r>
                        <a:rPr lang="en-GB" sz="1100" kern="1200" spc="0" baseline="0">
                          <a:solidFill>
                            <a:schemeClr val="tx1"/>
                          </a:solidFill>
                          <a:latin typeface="+mn-lt"/>
                          <a:ea typeface="+mn-ea"/>
                          <a:cs typeface="+mn-cs"/>
                        </a:rPr>
                        <a:t>Blending public artwork, sculpture, choral performance space, and biodiversity awareness campaign. By day, the dome was a sculpture and a sanctuary for quiet contemplation, with handrails and an access ramp ensuring all visitors were able to sit on the risers and listen to the sounds of their non-human neighbours. As night fell, the dome was transformed into a stage for a diverse array of London choirs to highlight that “the diversity of the </a:t>
                      </a:r>
                      <a:r>
                        <a:rPr lang="en-GB" sz="1100" kern="1200" spc="0" baseline="0" err="1">
                          <a:solidFill>
                            <a:schemeClr val="tx1"/>
                          </a:solidFill>
                          <a:latin typeface="+mn-lt"/>
                          <a:ea typeface="+mn-ea"/>
                          <a:cs typeface="+mn-cs"/>
                        </a:rPr>
                        <a:t>ethnosphere</a:t>
                      </a:r>
                      <a:r>
                        <a:rPr lang="en-GB" sz="1100" kern="1200" spc="0" baseline="0">
                          <a:solidFill>
                            <a:schemeClr val="tx1"/>
                          </a:solidFill>
                          <a:latin typeface="+mn-lt"/>
                          <a:ea typeface="+mn-ea"/>
                          <a:cs typeface="+mn-cs"/>
                        </a:rPr>
                        <a:t> is endangered in parallel with that of the biosphere”. Devlin worked with regular collaborators Luke Halls Studio on the video animations projected in the evening, and sound design and music composition studio </a:t>
                      </a:r>
                      <a:r>
                        <a:rPr lang="en-GB" sz="1100" kern="1200" spc="0" baseline="0" err="1">
                          <a:solidFill>
                            <a:schemeClr val="tx1"/>
                          </a:solidFill>
                          <a:latin typeface="+mn-lt"/>
                          <a:ea typeface="+mn-ea"/>
                          <a:cs typeface="+mn-cs"/>
                        </a:rPr>
                        <a:t>Polyphonia</a:t>
                      </a:r>
                      <a:r>
                        <a:rPr lang="en-GB" sz="1100" kern="1200" spc="0" baseline="0">
                          <a:solidFill>
                            <a:schemeClr val="tx1"/>
                          </a:solidFill>
                          <a:latin typeface="+mn-lt"/>
                          <a:ea typeface="+mn-ea"/>
                          <a:cs typeface="+mn-cs"/>
                        </a:rPr>
                        <a:t> to create the soundscapes and music that wove human voices together with recordings of the 243 species represented.</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0B021"/>
                      </a:solidFill>
                      <a:prstDash val="solid"/>
                      <a:round/>
                      <a:headEnd type="none" w="med" len="med"/>
                      <a:tailEnd type="none" w="med" len="med"/>
                    </a:lnT>
                    <a:lnB w="12700" cap="flat" cmpd="sng" algn="ctr">
                      <a:solidFill>
                        <a:srgbClr val="B0B02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69700288"/>
                  </a:ext>
                </a:extLst>
              </a:tr>
            </a:tbl>
          </a:graphicData>
        </a:graphic>
      </p:graphicFrame>
      <p:sp>
        <p:nvSpPr>
          <p:cNvPr id="15" name="Text Placeholder 14">
            <a:extLst>
              <a:ext uri="{FF2B5EF4-FFF2-40B4-BE49-F238E27FC236}">
                <a16:creationId xmlns:a16="http://schemas.microsoft.com/office/drawing/2014/main" id="{2872EA09-C61B-AFDF-B4EB-CAA15169E4D1}"/>
              </a:ext>
            </a:extLst>
          </p:cNvPr>
          <p:cNvSpPr>
            <a:spLocks noGrp="1"/>
          </p:cNvSpPr>
          <p:nvPr>
            <p:ph type="body" sz="quarter" idx="13"/>
          </p:nvPr>
        </p:nvSpPr>
        <p:spPr>
          <a:xfrm>
            <a:off x="431984" y="6661664"/>
            <a:ext cx="4788000" cy="115609"/>
          </a:xfrm>
        </p:spPr>
        <p:txBody>
          <a:bodyPr/>
          <a:lstStyle/>
          <a:p>
            <a:pPr>
              <a:lnSpc>
                <a:spcPct val="93000"/>
              </a:lnSpc>
            </a:pPr>
            <a:r>
              <a:rPr lang="en-GB"/>
              <a:t>INITIAL SKETCH FOR </a:t>
            </a:r>
            <a:r>
              <a:rPr lang="en-GB" i="1"/>
              <a:t>COME HOME AGAIN</a:t>
            </a:r>
            <a:r>
              <a:rPr lang="en-GB"/>
              <a:t>. 2022. IMAGE: COURTESY ES DEVLIN.</a:t>
            </a:r>
          </a:p>
        </p:txBody>
      </p:sp>
      <p:sp>
        <p:nvSpPr>
          <p:cNvPr id="18" name="Slide Number Placeholder 17">
            <a:extLst>
              <a:ext uri="{FF2B5EF4-FFF2-40B4-BE49-F238E27FC236}">
                <a16:creationId xmlns:a16="http://schemas.microsoft.com/office/drawing/2014/main" id="{CD1457D4-6CBD-1310-48A6-266252337C66}"/>
              </a:ext>
            </a:extLst>
          </p:cNvPr>
          <p:cNvSpPr>
            <a:spLocks noGrp="1"/>
          </p:cNvSpPr>
          <p:nvPr>
            <p:ph type="sldNum" sz="quarter" idx="15"/>
          </p:nvPr>
        </p:nvSpPr>
        <p:spPr>
          <a:xfrm>
            <a:off x="10170442" y="7120235"/>
            <a:ext cx="346489" cy="138499"/>
          </a:xfrm>
        </p:spPr>
        <p:txBody>
          <a:bodyPr/>
          <a:lstStyle/>
          <a:p>
            <a:pPr marL="0" marR="0" lvl="0" indent="0" algn="l" defTabSz="995507" rtl="0" eaLnBrk="1" fontAlgn="auto" latinLnBrk="0" hangingPunct="1">
              <a:lnSpc>
                <a:spcPct val="100000"/>
              </a:lnSpc>
              <a:spcBef>
                <a:spcPts val="0"/>
              </a:spcBef>
              <a:spcAft>
                <a:spcPts val="0"/>
              </a:spcAft>
              <a:buClrTx/>
              <a:buSzTx/>
              <a:buFontTx/>
              <a:buNone/>
              <a:tabLst/>
              <a:defRPr/>
            </a:pPr>
            <a:fld id="{E180D9CF-BE3A-E042-8F11-F9812D3734B2}" type="slidenum">
              <a:rPr kumimoji="0" lang="en-GB" sz="900" b="1" i="0" u="none" strike="noStrike" kern="1200" cap="none" spc="0" normalizeH="0" baseline="0" noProof="0" smtClean="0">
                <a:ln>
                  <a:noFill/>
                </a:ln>
                <a:solidFill>
                  <a:srgbClr val="000000">
                    <a:lumMod val="50000"/>
                    <a:lumOff val="50000"/>
                  </a:srgbClr>
                </a:solidFill>
                <a:effectLst/>
                <a:uLnTx/>
                <a:uFillTx/>
                <a:latin typeface="Schulbuch for tDM"/>
                <a:ea typeface="+mn-ea"/>
                <a:cs typeface="+mn-cs"/>
              </a:rPr>
              <a:pPr marL="0" marR="0" lvl="0" indent="0" algn="l" defTabSz="995507" rtl="0" eaLnBrk="1" fontAlgn="auto" latinLnBrk="0" hangingPunct="1">
                <a:lnSpc>
                  <a:spcPct val="100000"/>
                </a:lnSpc>
                <a:spcBef>
                  <a:spcPts val="0"/>
                </a:spcBef>
                <a:spcAft>
                  <a:spcPts val="0"/>
                </a:spcAft>
                <a:buClrTx/>
                <a:buSzTx/>
                <a:buFontTx/>
                <a:buNone/>
                <a:tabLst/>
                <a:defRPr/>
              </a:pPr>
              <a:t>7</a:t>
            </a:fld>
            <a:endParaRPr kumimoji="0" lang="en-GB" sz="1100" b="1" i="0" u="none" strike="noStrike" kern="1200" cap="none" spc="0" normalizeH="0" baseline="0" noProof="0">
              <a:ln>
                <a:noFill/>
              </a:ln>
              <a:solidFill>
                <a:srgbClr val="000000">
                  <a:lumMod val="50000"/>
                  <a:lumOff val="50000"/>
                </a:srgbClr>
              </a:solidFill>
              <a:effectLst/>
              <a:uLnTx/>
              <a:uFillTx/>
              <a:latin typeface="Schulbuch for tDM"/>
              <a:ea typeface="+mn-ea"/>
              <a:cs typeface="+mn-cs"/>
            </a:endParaRPr>
          </a:p>
        </p:txBody>
      </p:sp>
      <p:sp>
        <p:nvSpPr>
          <p:cNvPr id="8" name="Footer Placeholder 7">
            <a:extLst>
              <a:ext uri="{FF2B5EF4-FFF2-40B4-BE49-F238E27FC236}">
                <a16:creationId xmlns:a16="http://schemas.microsoft.com/office/drawing/2014/main" id="{BFCE0791-A9DE-511E-A9D2-FD361E06F99E}"/>
              </a:ext>
            </a:extLst>
          </p:cNvPr>
          <p:cNvSpPr>
            <a:spLocks noGrp="1"/>
          </p:cNvSpPr>
          <p:nvPr>
            <p:ph type="ftr" sz="quarter" idx="14"/>
          </p:nvPr>
        </p:nvSpPr>
        <p:spPr/>
        <p:txBody>
          <a:bodyPr/>
          <a:lstStyle/>
          <a:p>
            <a:pPr>
              <a:defRPr/>
            </a:pPr>
            <a:r>
              <a:rPr lang="en-US">
                <a:solidFill>
                  <a:srgbClr val="000000">
                    <a:lumMod val="50000"/>
                    <a:lumOff val="50000"/>
                  </a:srgbClr>
                </a:solidFill>
              </a:rPr>
              <a:t>EXHIBITION NOTES – </a:t>
            </a:r>
            <a:r>
              <a:rPr lang="en-US" b="1">
                <a:solidFill>
                  <a:srgbClr val="000000">
                    <a:lumMod val="50000"/>
                    <a:lumOff val="50000"/>
                  </a:srgbClr>
                </a:solidFill>
              </a:rPr>
              <a:t>ES DEVLIN: OTHER WORLDS</a:t>
            </a:r>
          </a:p>
        </p:txBody>
      </p:sp>
    </p:spTree>
    <p:extLst>
      <p:ext uri="{BB962C8B-B14F-4D97-AF65-F5344CB8AC3E}">
        <p14:creationId xmlns:p14="http://schemas.microsoft.com/office/powerpoint/2010/main" val="966498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8490A1-19BB-7612-8918-1B5C349936B8}"/>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Effect>
                      <a14:saturation sat="0"/>
                    </a14:imgEffect>
                    <a14:imgEffect>
                      <a14:brightnessContrast bright="2000" contrast="16000"/>
                    </a14:imgEffect>
                  </a14:imgLayer>
                </a14:imgProps>
              </a:ext>
              <a:ext uri="{28A0092B-C50C-407E-A947-70E740481C1C}">
                <a14:useLocalDpi xmlns:a14="http://schemas.microsoft.com/office/drawing/2010/main"/>
              </a:ext>
            </a:extLst>
          </a:blip>
          <a:srcRect t="-3518" r="-8534" b="-715"/>
          <a:stretch>
            <a:fillRect/>
          </a:stretch>
        </p:blipFill>
        <p:spPr>
          <a:xfrm>
            <a:off x="367238" y="1126155"/>
            <a:ext cx="4286184" cy="5317978"/>
          </a:xfrm>
          <a:prstGeom prst="rect">
            <a:avLst/>
          </a:prstGeom>
        </p:spPr>
      </p:pic>
      <p:pic>
        <p:nvPicPr>
          <p:cNvPr id="11" name="Online Image Placeholder 10">
            <a:extLst>
              <a:ext uri="{FF2B5EF4-FFF2-40B4-BE49-F238E27FC236}">
                <a16:creationId xmlns:a16="http://schemas.microsoft.com/office/drawing/2014/main" id="{5FD659E1-61F0-EC99-F238-656BBE1CBED8}"/>
              </a:ext>
            </a:extLst>
          </p:cNvPr>
          <p:cNvPicPr>
            <a:picLocks noGrp="1" noChangeAspect="1"/>
          </p:cNvPicPr>
          <p:nvPr>
            <p:ph type="clipArt" sz="quarter" idx="12"/>
          </p:nvPr>
        </p:nvPicPr>
        <p:blipFill>
          <a:blip r:embed="rId5" cstate="print">
            <a:extLst>
              <a:ext uri="{28A0092B-C50C-407E-A947-70E740481C1C}">
                <a14:useLocalDpi xmlns:a14="http://schemas.microsoft.com/office/drawing/2010/main"/>
              </a:ext>
            </a:extLst>
          </a:blip>
          <a:srcRect/>
          <a:stretch>
            <a:fillRect/>
          </a:stretch>
        </p:blipFill>
        <p:spPr>
          <a:xfrm>
            <a:off x="4197350" y="2856405"/>
            <a:ext cx="6061075" cy="3577116"/>
          </a:xfrm>
        </p:spPr>
      </p:pic>
      <p:sp>
        <p:nvSpPr>
          <p:cNvPr id="4" name="Text Placeholder 3">
            <a:extLst>
              <a:ext uri="{FF2B5EF4-FFF2-40B4-BE49-F238E27FC236}">
                <a16:creationId xmlns:a16="http://schemas.microsoft.com/office/drawing/2014/main" id="{72AC611B-A51F-BEAC-A21A-4EEF218D9BD6}"/>
              </a:ext>
            </a:extLst>
          </p:cNvPr>
          <p:cNvSpPr>
            <a:spLocks noGrp="1"/>
          </p:cNvSpPr>
          <p:nvPr>
            <p:ph type="body" sz="quarter" idx="13"/>
          </p:nvPr>
        </p:nvSpPr>
        <p:spPr>
          <a:xfrm>
            <a:off x="4197350" y="6528807"/>
            <a:ext cx="6061075" cy="246222"/>
          </a:xfrm>
        </p:spPr>
        <p:txBody>
          <a:bodyPr/>
          <a:lstStyle/>
          <a:p>
            <a:r>
              <a:rPr lang="en-GB">
                <a:cs typeface="Arial"/>
              </a:rPr>
              <a:t>PRODUCTION STAGED IN THEATER AN DER WIEN, VIENNA, AUSTRIA. 2003. </a:t>
            </a:r>
            <a:r>
              <a:rPr lang="en-GB" b="0">
                <a:cs typeface="Arial"/>
              </a:rPr>
              <a:t>DIRECTOR: KEITH WARNER. LIGHTIN`G DESIGN: WOLFGANG GOEBBEL. PHOTO: </a:t>
            </a:r>
            <a:r>
              <a:rPr lang="en-GB" b="0">
                <a:cs typeface="Arial"/>
                <a:hlinkClick r:id="rId6"/>
              </a:rPr>
              <a:t>HTTPS://ESDEVLIN.COM/</a:t>
            </a:r>
            <a:r>
              <a:rPr lang="en-GB" b="0">
                <a:cs typeface="Arial"/>
              </a:rPr>
              <a:t>.</a:t>
            </a:r>
          </a:p>
        </p:txBody>
      </p:sp>
      <p:sp>
        <p:nvSpPr>
          <p:cNvPr id="5" name="Title 4">
            <a:extLst>
              <a:ext uri="{FF2B5EF4-FFF2-40B4-BE49-F238E27FC236}">
                <a16:creationId xmlns:a16="http://schemas.microsoft.com/office/drawing/2014/main" id="{56D9178E-78E2-554F-F23E-F4E1D5A8B9BD}"/>
              </a:ext>
            </a:extLst>
          </p:cNvPr>
          <p:cNvSpPr>
            <a:spLocks noGrp="1"/>
          </p:cNvSpPr>
          <p:nvPr>
            <p:ph type="title"/>
          </p:nvPr>
        </p:nvSpPr>
        <p:spPr>
          <a:xfrm>
            <a:off x="431800" y="360363"/>
            <a:ext cx="9828213" cy="614362"/>
          </a:xfrm>
        </p:spPr>
        <p:txBody>
          <a:bodyPr/>
          <a:lstStyle/>
          <a:p>
            <a:r>
              <a:rPr lang="en-GB" b="0">
                <a:solidFill>
                  <a:srgbClr val="5C3D89"/>
                </a:solidFill>
              </a:rPr>
              <a:t>exhibition highlight 03</a:t>
            </a:r>
            <a:br>
              <a:rPr lang="en-GB" b="0">
                <a:solidFill>
                  <a:srgbClr val="5C3D89"/>
                </a:solidFill>
              </a:rPr>
            </a:br>
            <a:r>
              <a:rPr lang="en-GB">
                <a:solidFill>
                  <a:srgbClr val="5C3D89"/>
                </a:solidFill>
              </a:rPr>
              <a:t>double, double…</a:t>
            </a:r>
          </a:p>
        </p:txBody>
      </p:sp>
      <p:sp>
        <p:nvSpPr>
          <p:cNvPr id="9" name="TextBox 8">
            <a:extLst>
              <a:ext uri="{FF2B5EF4-FFF2-40B4-BE49-F238E27FC236}">
                <a16:creationId xmlns:a16="http://schemas.microsoft.com/office/drawing/2014/main" id="{A3323D87-E759-FF85-1583-49F035F5C0F4}"/>
              </a:ext>
            </a:extLst>
          </p:cNvPr>
          <p:cNvSpPr txBox="1"/>
          <p:nvPr/>
        </p:nvSpPr>
        <p:spPr>
          <a:xfrm>
            <a:off x="466725" y="6528808"/>
            <a:ext cx="3514725" cy="246221"/>
          </a:xfrm>
          <a:prstGeom prst="rect">
            <a:avLst/>
          </a:prstGeom>
          <a:noFill/>
        </p:spPr>
        <p:txBody>
          <a:bodyPr wrap="square" lIns="0" tIns="0" rIns="72000" bIns="0" anchor="b" anchorCtr="0">
            <a:spAutoFit/>
          </a:bodyPr>
          <a:lstStyle/>
          <a:p>
            <a:r>
              <a:rPr lang="en-GB" sz="800" b="1"/>
              <a:t>BANQUO’S GHOST APPEARING IN A CAMERA OBSCURA-ESQUE BOX ONSTAGE. </a:t>
            </a:r>
            <a:r>
              <a:rPr lang="en-GB" sz="800"/>
              <a:t>ES DEVLIN 2002/3. GRAPHITE SKETCH ON PAPER.</a:t>
            </a:r>
          </a:p>
        </p:txBody>
      </p:sp>
      <p:sp>
        <p:nvSpPr>
          <p:cNvPr id="12" name="Content Placeholder 5">
            <a:extLst>
              <a:ext uri="{FF2B5EF4-FFF2-40B4-BE49-F238E27FC236}">
                <a16:creationId xmlns:a16="http://schemas.microsoft.com/office/drawing/2014/main" id="{25AA1B52-375A-BF6D-AAC7-9D270D759FEE}"/>
              </a:ext>
            </a:extLst>
          </p:cNvPr>
          <p:cNvSpPr txBox="1">
            <a:spLocks/>
          </p:cNvSpPr>
          <p:nvPr/>
        </p:nvSpPr>
        <p:spPr>
          <a:xfrm>
            <a:off x="4197350" y="1152000"/>
            <a:ext cx="6061075" cy="1704404"/>
          </a:xfrm>
          <a:prstGeom prst="rect">
            <a:avLst/>
          </a:prstGeom>
        </p:spPr>
        <p:txBody>
          <a:bodyPr vert="horz" lIns="0" tIns="0" rIns="0" bIns="0" rtlCol="0" anchor="t" anchorCtr="0">
            <a:noAutofit/>
          </a:bodyPr>
          <a:lstStyle>
            <a:lvl1pPr marL="0" indent="0" algn="l" defTabSz="914400" rtl="0" eaLnBrk="1" fontAlgn="base" latinLnBrk="0" hangingPunct="1">
              <a:lnSpc>
                <a:spcPct val="97000"/>
              </a:lnSpc>
              <a:spcBef>
                <a:spcPts val="0"/>
              </a:spcBef>
              <a:spcAft>
                <a:spcPts val="0"/>
              </a:spcAft>
              <a:buClr>
                <a:schemeClr val="accent4"/>
              </a:buClr>
              <a:buSzPct val="80000"/>
              <a:buFont typeface="Barlow" panose="00000500000000000000" pitchFamily="2" charset="0"/>
              <a:buNone/>
              <a:defRPr lang="en-GB" sz="1300" b="1" kern="1200" spc="-20" baseline="0">
                <a:solidFill>
                  <a:schemeClr val="tx1"/>
                </a:solidFill>
                <a:latin typeface="+mn-lt"/>
                <a:ea typeface="+mn-ea"/>
                <a:cs typeface="Arial" panose="020B0604020202020204" pitchFamily="34" charset="0"/>
                <a:sym typeface="Arial" panose="020B0604020202020204" pitchFamily="34" charset="0"/>
              </a:defRPr>
            </a:lvl1pPr>
            <a:lvl2pPr marL="0" indent="0" algn="l" defTabSz="914400" rtl="0" eaLnBrk="1" latinLnBrk="0" hangingPunct="1">
              <a:lnSpc>
                <a:spcPct val="97000"/>
              </a:lnSpc>
              <a:spcBef>
                <a:spcPts val="0"/>
              </a:spcBef>
              <a:spcAft>
                <a:spcPts val="600"/>
              </a:spcAft>
              <a:buClr>
                <a:schemeClr val="accent4"/>
              </a:buClr>
              <a:buFont typeface="Arial" panose="020B0604020202020204" pitchFamily="34" charset="0"/>
              <a:buNone/>
              <a:defRPr sz="1300" kern="1200" spc="-20" baseline="0">
                <a:solidFill>
                  <a:schemeClr val="tx1"/>
                </a:solidFill>
                <a:latin typeface="+mn-lt"/>
                <a:ea typeface="+mn-ea"/>
                <a:cs typeface="+mn-cs"/>
              </a:defRPr>
            </a:lvl2pPr>
            <a:lvl3pPr marL="180000" indent="-180000" algn="l" defTabSz="914400" rtl="0" eaLnBrk="1" latinLnBrk="0" hangingPunct="1">
              <a:lnSpc>
                <a:spcPct val="97000"/>
              </a:lnSpc>
              <a:spcBef>
                <a:spcPts val="0"/>
              </a:spcBef>
              <a:spcAft>
                <a:spcPts val="600"/>
              </a:spcAft>
              <a:buClr>
                <a:schemeClr val="accent1"/>
              </a:buClr>
              <a:buSzPct val="80000"/>
              <a:buFont typeface="Wingdings 3" panose="05040102010807070707" pitchFamily="18" charset="2"/>
              <a:buChar char="Ú"/>
              <a:defRPr sz="1300" kern="1200" spc="-20" baseline="0">
                <a:solidFill>
                  <a:schemeClr val="tx1"/>
                </a:solidFill>
                <a:latin typeface="+mn-lt"/>
                <a:ea typeface="+mn-ea"/>
                <a:cs typeface="+mn-cs"/>
              </a:defRPr>
            </a:lvl3pPr>
            <a:lvl4pPr marL="360000" indent="-180000" algn="l" defTabSz="914400" rtl="0" eaLnBrk="1" latinLnBrk="0" hangingPunct="1">
              <a:lnSpc>
                <a:spcPct val="97000"/>
              </a:lnSpc>
              <a:spcBef>
                <a:spcPts val="0"/>
              </a:spcBef>
              <a:spcAft>
                <a:spcPts val="600"/>
              </a:spcAft>
              <a:buClr>
                <a:schemeClr val="accent1"/>
              </a:buClr>
              <a:buFont typeface="Schulbuch for tDM" panose="020B0503040202020204" pitchFamily="34" charset="0"/>
              <a:buChar char="–"/>
              <a:defRPr sz="1300" kern="1200" spc="-20" baseline="0">
                <a:solidFill>
                  <a:schemeClr val="tx1"/>
                </a:solidFill>
                <a:latin typeface="+mn-lt"/>
                <a:ea typeface="+mn-ea"/>
                <a:cs typeface="+mn-cs"/>
              </a:defRPr>
            </a:lvl4pPr>
            <a:lvl5pPr marL="540000" indent="-180000" algn="l" defTabSz="914400" rtl="0" eaLnBrk="1" latinLnBrk="0" hangingPunct="1">
              <a:lnSpc>
                <a:spcPct val="97000"/>
              </a:lnSpc>
              <a:spcBef>
                <a:spcPts val="0"/>
              </a:spcBef>
              <a:spcAft>
                <a:spcPts val="600"/>
              </a:spcAft>
              <a:buClr>
                <a:schemeClr val="bg1">
                  <a:lumMod val="50000"/>
                </a:schemeClr>
              </a:buClr>
              <a:buFont typeface="Schulbuch for tDM" panose="020B0503040202020204" pitchFamily="34" charset="0"/>
              <a:buChar char="–"/>
              <a:defRPr sz="1300" kern="1200" spc="-20" baseline="0">
                <a:solidFill>
                  <a:schemeClr val="tx1"/>
                </a:solidFill>
                <a:latin typeface="+mn-lt"/>
                <a:ea typeface="+mn-ea"/>
                <a:cs typeface="+mn-cs"/>
              </a:defRPr>
            </a:lvl5pPr>
            <a:lvl6pPr marL="1008000" indent="-252000" algn="l" defTabSz="914400" rtl="0" eaLnBrk="1" latinLnBrk="0" hangingPunct="1">
              <a:lnSpc>
                <a:spcPct val="97000"/>
              </a:lnSpc>
              <a:spcBef>
                <a:spcPts val="0"/>
              </a:spcBef>
              <a:spcAft>
                <a:spcPts val="600"/>
              </a:spcAft>
              <a:buClr>
                <a:schemeClr val="bg1">
                  <a:lumMod val="50000"/>
                </a:schemeClr>
              </a:buClr>
              <a:buFont typeface="Schulbuch for tDM" panose="020B0503040202020204" pitchFamily="34" charset="0"/>
              <a:buChar char="–"/>
              <a:defRPr sz="1600" kern="1200" spc="-20">
                <a:solidFill>
                  <a:schemeClr val="tx1"/>
                </a:solidFill>
                <a:latin typeface="+mn-lt"/>
                <a:ea typeface="+mn-ea"/>
                <a:cs typeface="+mn-cs"/>
              </a:defRPr>
            </a:lvl6pPr>
            <a:lvl7pPr marL="1260000" indent="-252000" algn="l" defTabSz="914400" rtl="0" eaLnBrk="1" latinLnBrk="0" hangingPunct="1">
              <a:lnSpc>
                <a:spcPct val="97000"/>
              </a:lnSpc>
              <a:spcBef>
                <a:spcPts val="0"/>
              </a:spcBef>
              <a:spcAft>
                <a:spcPts val="600"/>
              </a:spcAft>
              <a:buClr>
                <a:schemeClr val="bg1">
                  <a:lumMod val="50000"/>
                </a:schemeClr>
              </a:buClr>
              <a:buFont typeface="Schulbuch for tDM" panose="020B0503040202020204" pitchFamily="34" charset="0"/>
              <a:buChar char="–"/>
              <a:defRPr sz="1600" kern="1200" spc="-20">
                <a:solidFill>
                  <a:schemeClr val="tx1"/>
                </a:solidFill>
                <a:latin typeface="+mn-lt"/>
                <a:ea typeface="+mn-ea"/>
                <a:cs typeface="+mn-cs"/>
              </a:defRPr>
            </a:lvl7pPr>
            <a:lvl8pPr marL="1512000" indent="-252000" algn="l" defTabSz="914400" rtl="0" eaLnBrk="1" latinLnBrk="0" hangingPunct="1">
              <a:lnSpc>
                <a:spcPct val="97000"/>
              </a:lnSpc>
              <a:spcBef>
                <a:spcPts val="0"/>
              </a:spcBef>
              <a:spcAft>
                <a:spcPts val="600"/>
              </a:spcAft>
              <a:buClr>
                <a:schemeClr val="bg1">
                  <a:lumMod val="50000"/>
                </a:schemeClr>
              </a:buClr>
              <a:buFont typeface="Schulbuch for tDM" panose="020B0503040202020204" pitchFamily="34" charset="0"/>
              <a:buChar char="–"/>
              <a:defRPr sz="1600" kern="1200" spc="-20">
                <a:solidFill>
                  <a:schemeClr val="tx1"/>
                </a:solidFill>
                <a:latin typeface="+mn-lt"/>
                <a:ea typeface="+mn-ea"/>
                <a:cs typeface="+mn-cs"/>
              </a:defRPr>
            </a:lvl8pPr>
            <a:lvl9pPr marL="1764000" indent="-252000" algn="l" defTabSz="914400" rtl="0" eaLnBrk="1" latinLnBrk="0" hangingPunct="1">
              <a:lnSpc>
                <a:spcPct val="97000"/>
              </a:lnSpc>
              <a:spcBef>
                <a:spcPts val="0"/>
              </a:spcBef>
              <a:spcAft>
                <a:spcPts val="600"/>
              </a:spcAft>
              <a:buClr>
                <a:schemeClr val="bg1">
                  <a:lumMod val="50000"/>
                </a:schemeClr>
              </a:buClr>
              <a:buFont typeface="Schulbuch for tDM" panose="020B0503040202020204" pitchFamily="34" charset="0"/>
              <a:buChar char="–"/>
              <a:defRPr sz="1600" kern="1200" spc="-20">
                <a:solidFill>
                  <a:schemeClr val="tx1"/>
                </a:solidFill>
                <a:latin typeface="+mn-lt"/>
                <a:ea typeface="+mn-ea"/>
                <a:cs typeface="+mn-cs"/>
              </a:defRPr>
            </a:lvl9pPr>
          </a:lstStyle>
          <a:p>
            <a:pPr marL="0" lvl="2" indent="0">
              <a:buClr>
                <a:srgbClr val="8B282B"/>
              </a:buClr>
              <a:buNone/>
            </a:pPr>
            <a:r>
              <a:rPr lang="en-GB" sz="1200"/>
              <a:t>Devlin created an innovative revolving, mirrored set for a 2003 performance of Ernest Bloch’s opera of </a:t>
            </a:r>
            <a:r>
              <a:rPr lang="en-GB" sz="1200" i="1"/>
              <a:t>Macbeth</a:t>
            </a:r>
            <a:r>
              <a:rPr lang="en-GB" sz="1200"/>
              <a:t>. It was only the 15</a:t>
            </a:r>
            <a:r>
              <a:rPr lang="en-GB" sz="1200" baseline="30000"/>
              <a:t>th</a:t>
            </a:r>
            <a:r>
              <a:rPr lang="en-GB" sz="1200"/>
              <a:t> performance of Bloch’s 1910 piece, but the source material has been re-interpreted many times around the world since William Shakespeare first wrote it in Elizabethan England c.1606.</a:t>
            </a:r>
          </a:p>
          <a:p>
            <a:pPr marL="179705" lvl="2" indent="-179705">
              <a:spcAft>
                <a:spcPts val="200"/>
              </a:spcAft>
              <a:buClr>
                <a:srgbClr val="8B282B"/>
              </a:buClr>
            </a:pPr>
            <a:r>
              <a:rPr lang="en-GB" sz="1200"/>
              <a:t>What do you think changes when you're designing for an opera (or stage musical!) instead of a spoken prose play? </a:t>
            </a:r>
          </a:p>
          <a:p>
            <a:pPr marL="179705" lvl="2" indent="-179705">
              <a:spcAft>
                <a:spcPts val="200"/>
              </a:spcAft>
              <a:buClr>
                <a:srgbClr val="8B282B"/>
              </a:buClr>
            </a:pPr>
            <a:r>
              <a:rPr lang="en-GB" sz="1200"/>
              <a:t>Can you think of other unexpected retellings or adaptations of a story you know? What works well? Why?</a:t>
            </a:r>
          </a:p>
        </p:txBody>
      </p:sp>
      <p:sp>
        <p:nvSpPr>
          <p:cNvPr id="2" name="Footer Placeholder 1">
            <a:extLst>
              <a:ext uri="{FF2B5EF4-FFF2-40B4-BE49-F238E27FC236}">
                <a16:creationId xmlns:a16="http://schemas.microsoft.com/office/drawing/2014/main" id="{217E3411-4831-4ABB-792D-4CB31041DB59}"/>
              </a:ext>
            </a:extLst>
          </p:cNvPr>
          <p:cNvSpPr>
            <a:spLocks noGrp="1"/>
          </p:cNvSpPr>
          <p:nvPr>
            <p:ph type="ftr" sz="quarter" idx="14"/>
          </p:nvPr>
        </p:nvSpPr>
        <p:spPr/>
        <p:txBody>
          <a:bodyPr/>
          <a:lstStyle/>
          <a:p>
            <a:pPr>
              <a:defRPr/>
            </a:pPr>
            <a:r>
              <a:rPr lang="en-US">
                <a:solidFill>
                  <a:srgbClr val="000000">
                    <a:lumMod val="50000"/>
                    <a:lumOff val="50000"/>
                  </a:srgbClr>
                </a:solidFill>
              </a:rPr>
              <a:t>EXHIBITION NOTES – </a:t>
            </a:r>
            <a:r>
              <a:rPr lang="en-US" b="1">
                <a:solidFill>
                  <a:srgbClr val="000000">
                    <a:lumMod val="50000"/>
                    <a:lumOff val="50000"/>
                  </a:srgbClr>
                </a:solidFill>
              </a:rPr>
              <a:t>ES DEVLIN: OTHER WORLDS</a:t>
            </a:r>
          </a:p>
        </p:txBody>
      </p:sp>
      <p:sp>
        <p:nvSpPr>
          <p:cNvPr id="3" name="Slide Number Placeholder 2">
            <a:extLst>
              <a:ext uri="{FF2B5EF4-FFF2-40B4-BE49-F238E27FC236}">
                <a16:creationId xmlns:a16="http://schemas.microsoft.com/office/drawing/2014/main" id="{A3E1E004-CF3D-F572-863A-D48E7A493095}"/>
              </a:ext>
            </a:extLst>
          </p:cNvPr>
          <p:cNvSpPr>
            <a:spLocks noGrp="1"/>
          </p:cNvSpPr>
          <p:nvPr>
            <p:ph type="sldNum" sz="quarter" idx="15"/>
          </p:nvPr>
        </p:nvSpPr>
        <p:spPr/>
        <p:txBody>
          <a:bodyPr/>
          <a:lstStyle/>
          <a:p>
            <a:pPr>
              <a:defRPr/>
            </a:pPr>
            <a:fld id="{E180D9CF-BE3A-E042-8F11-F9812D3734B2}" type="slidenum">
              <a:rPr lang="en-GB" b="1" smtClean="0"/>
              <a:pPr>
                <a:defRPr/>
              </a:pPr>
              <a:t>8</a:t>
            </a:fld>
            <a:endParaRPr lang="en-GB" sz="1200" b="1"/>
          </a:p>
        </p:txBody>
      </p:sp>
    </p:spTree>
    <p:extLst>
      <p:ext uri="{BB962C8B-B14F-4D97-AF65-F5344CB8AC3E}">
        <p14:creationId xmlns:p14="http://schemas.microsoft.com/office/powerpoint/2010/main" val="1443557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D2487F53-34CF-5AB3-8ECD-CAC56B65BC4F}"/>
              </a:ext>
            </a:extLst>
          </p:cNvPr>
          <p:cNvSpPr>
            <a:spLocks noGrp="1"/>
          </p:cNvSpPr>
          <p:nvPr>
            <p:ph type="body" sz="quarter" idx="13"/>
          </p:nvPr>
        </p:nvSpPr>
        <p:spPr>
          <a:xfrm>
            <a:off x="432000" y="6532017"/>
            <a:ext cx="4788000" cy="230128"/>
          </a:xfrm>
        </p:spPr>
        <p:txBody>
          <a:bodyPr/>
          <a:lstStyle/>
          <a:p>
            <a:pPr defTabSz="108000">
              <a:lnSpc>
                <a:spcPct val="93000"/>
              </a:lnSpc>
              <a:spcBef>
                <a:spcPts val="400"/>
              </a:spcBef>
            </a:pPr>
            <a:r>
              <a:rPr lang="en-GB"/>
              <a:t>PRODUCTION STILLS, </a:t>
            </a:r>
            <a:r>
              <a:rPr lang="en-GB" i="1"/>
              <a:t>MACBETH. </a:t>
            </a:r>
            <a:r>
              <a:rPr lang="en-GB" b="0"/>
              <a:t>DIRECTOR: KEITH WARNER. LIGHTING DESIGN: WOLFGANG GOEBBEL. PHOTO: </a:t>
            </a:r>
            <a:r>
              <a:rPr lang="en-GB" b="0">
                <a:hlinkClick r:id="rId3">
                  <a:extLst>
                    <a:ext uri="{A12FA001-AC4F-418D-AE19-62706E023703}">
                      <ahyp:hlinkClr xmlns:ahyp="http://schemas.microsoft.com/office/drawing/2018/hyperlinkcolor" val="tx"/>
                    </a:ext>
                  </a:extLst>
                </a:hlinkClick>
              </a:rPr>
              <a:t>H</a:t>
            </a:r>
            <a:r>
              <a:rPr lang="en-GB" b="0">
                <a:hlinkClick r:id="rId3"/>
              </a:rPr>
              <a:t>HTTPS://ESDEVLIN.COM/</a:t>
            </a:r>
            <a:r>
              <a:rPr lang="en-GB" b="0"/>
              <a:t>.</a:t>
            </a:r>
          </a:p>
        </p:txBody>
      </p:sp>
      <p:sp>
        <p:nvSpPr>
          <p:cNvPr id="3" name="Title 2">
            <a:extLst>
              <a:ext uri="{FF2B5EF4-FFF2-40B4-BE49-F238E27FC236}">
                <a16:creationId xmlns:a16="http://schemas.microsoft.com/office/drawing/2014/main" id="{625C020D-456C-EE82-AF37-C3C766F2E23A}"/>
              </a:ext>
            </a:extLst>
          </p:cNvPr>
          <p:cNvSpPr>
            <a:spLocks noGrp="1"/>
          </p:cNvSpPr>
          <p:nvPr>
            <p:ph type="title"/>
          </p:nvPr>
        </p:nvSpPr>
        <p:spPr>
          <a:xfrm>
            <a:off x="432000" y="360000"/>
            <a:ext cx="9828000" cy="614912"/>
          </a:xfrm>
        </p:spPr>
        <p:txBody>
          <a:bodyPr/>
          <a:lstStyle/>
          <a:p>
            <a:pPr>
              <a:tabLst>
                <a:tab pos="2928938" algn="l"/>
              </a:tabLst>
            </a:pPr>
            <a:r>
              <a:rPr lang="en-GB" b="0">
                <a:solidFill>
                  <a:srgbClr val="5C3D89"/>
                </a:solidFill>
              </a:rPr>
              <a:t>exhibition highlight 03</a:t>
            </a:r>
            <a:br>
              <a:rPr lang="en-GB" b="0">
                <a:solidFill>
                  <a:srgbClr val="5C3D89"/>
                </a:solidFill>
              </a:rPr>
            </a:br>
            <a:r>
              <a:rPr lang="en-GB">
                <a:solidFill>
                  <a:srgbClr val="5C3D89"/>
                </a:solidFill>
              </a:rPr>
              <a:t>double, double…</a:t>
            </a:r>
          </a:p>
        </p:txBody>
      </p:sp>
      <p:pic>
        <p:nvPicPr>
          <p:cNvPr id="8" name="Content Placeholder 7">
            <a:extLst>
              <a:ext uri="{FF2B5EF4-FFF2-40B4-BE49-F238E27FC236}">
                <a16:creationId xmlns:a16="http://schemas.microsoft.com/office/drawing/2014/main" id="{434211C8-90A3-0C87-2C36-3B4D81443DFC}"/>
              </a:ext>
            </a:extLst>
          </p:cNvPr>
          <p:cNvPicPr>
            <a:picLocks noGrp="1" noChangeAspect="1"/>
          </p:cNvPicPr>
          <p:nvPr>
            <p:ph sz="half" idx="1"/>
          </p:nvPr>
        </p:nvPicPr>
        <p:blipFill>
          <a:blip r:embed="rId4" cstate="print">
            <a:extLst>
              <a:ext uri="{28A0092B-C50C-407E-A947-70E740481C1C}">
                <a14:useLocalDpi xmlns:a14="http://schemas.microsoft.com/office/drawing/2010/main"/>
              </a:ext>
            </a:extLst>
          </a:blip>
          <a:srcRect r="-325"/>
          <a:stretch>
            <a:fillRect/>
          </a:stretch>
        </p:blipFill>
        <p:spPr>
          <a:xfrm>
            <a:off x="431800" y="1150937"/>
            <a:ext cx="4818061" cy="2567961"/>
          </a:xfrm>
        </p:spPr>
      </p:pic>
      <p:graphicFrame>
        <p:nvGraphicFramePr>
          <p:cNvPr id="6" name="Table 5">
            <a:extLst>
              <a:ext uri="{FF2B5EF4-FFF2-40B4-BE49-F238E27FC236}">
                <a16:creationId xmlns:a16="http://schemas.microsoft.com/office/drawing/2014/main" id="{B0305CC0-8ABB-B04A-CD35-C8F117A8CF61}"/>
              </a:ext>
            </a:extLst>
          </p:cNvPr>
          <p:cNvGraphicFramePr>
            <a:graphicFrameLocks noGrp="1"/>
          </p:cNvGraphicFramePr>
          <p:nvPr>
            <p:extLst>
              <p:ext uri="{D42A27DB-BD31-4B8C-83A1-F6EECF244321}">
                <p14:modId xmlns:p14="http://schemas.microsoft.com/office/powerpoint/2010/main" val="683908852"/>
              </p:ext>
            </p:extLst>
          </p:nvPr>
        </p:nvGraphicFramePr>
        <p:xfrm>
          <a:off x="5454651" y="1150937"/>
          <a:ext cx="4803774" cy="4911000"/>
        </p:xfrm>
        <a:graphic>
          <a:graphicData uri="http://schemas.openxmlformats.org/drawingml/2006/table">
            <a:tbl>
              <a:tblPr>
                <a:tableStyleId>{2D5ABB26-0587-4C30-8999-92F81FD0307C}</a:tableStyleId>
              </a:tblPr>
              <a:tblGrid>
                <a:gridCol w="4803774">
                  <a:extLst>
                    <a:ext uri="{9D8B030D-6E8A-4147-A177-3AD203B41FA5}">
                      <a16:colId xmlns:a16="http://schemas.microsoft.com/office/drawing/2014/main" val="2213856202"/>
                    </a:ext>
                  </a:extLst>
                </a:gridCol>
              </a:tblGrid>
              <a:tr h="438105">
                <a:tc>
                  <a:txBody>
                    <a:bodyPr/>
                    <a:lstStyle/>
                    <a:p>
                      <a:pPr marL="0" algn="l" defTabSz="914400" rtl="0" eaLnBrk="1" latinLnBrk="0" hangingPunct="1"/>
                      <a:r>
                        <a:rPr lang="en-GB" sz="1100" b="1" kern="1200" cap="all" baseline="0">
                          <a:solidFill>
                            <a:schemeClr val="tx1"/>
                          </a:solidFill>
                          <a:latin typeface="+mn-lt"/>
                          <a:ea typeface="+mn-ea"/>
                          <a:cs typeface="+mn-cs"/>
                        </a:rPr>
                        <a:t>VENUE</a:t>
                      </a:r>
                    </a:p>
                    <a:p>
                      <a:pPr marL="0" marR="0" indent="0" algn="l" defTabSz="914400" rtl="0" eaLnBrk="1" fontAlgn="auto" latinLnBrk="0" hangingPunct="1">
                        <a:lnSpc>
                          <a:spcPct val="100000"/>
                        </a:lnSpc>
                        <a:spcBef>
                          <a:spcPts val="0"/>
                        </a:spcBef>
                        <a:spcAft>
                          <a:spcPts val="0"/>
                        </a:spcAft>
                        <a:buClrTx/>
                        <a:buSzTx/>
                        <a:buFontTx/>
                        <a:buNone/>
                        <a:tabLst/>
                        <a:defRPr/>
                      </a:pPr>
                      <a:r>
                        <a:rPr lang="en-GB" sz="1100" b="0" kern="1200" cap="none" baseline="0" err="1">
                          <a:solidFill>
                            <a:schemeClr val="tx1"/>
                          </a:solidFill>
                          <a:latin typeface="+mn-lt"/>
                          <a:ea typeface="+mn-ea"/>
                          <a:cs typeface="+mn-cs"/>
                        </a:rPr>
                        <a:t>Theater</a:t>
                      </a:r>
                      <a:r>
                        <a:rPr lang="en-GB" sz="1100" b="0" kern="1200" cap="none" baseline="0">
                          <a:solidFill>
                            <a:schemeClr val="tx1"/>
                          </a:solidFill>
                          <a:latin typeface="+mn-lt"/>
                          <a:ea typeface="+mn-ea"/>
                          <a:cs typeface="+mn-cs"/>
                        </a:rPr>
                        <a:t> An Der Wien, Vienna, Austria. 2003. Director: British opera director and designer Keith Warner. Design: Es Devlin.</a:t>
                      </a:r>
                      <a:endParaRPr lang="en-GB" sz="1100" b="0" kern="1200" cap="all" baseline="0">
                        <a:solidFill>
                          <a:schemeClr val="tx1"/>
                        </a:solidFill>
                        <a:latin typeface="+mn-lt"/>
                        <a:ea typeface="+mn-ea"/>
                        <a:cs typeface="+mn-cs"/>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A1C8F"/>
                      </a:solidFill>
                      <a:prstDash val="solid"/>
                      <a:round/>
                      <a:headEnd type="none" w="med" len="med"/>
                      <a:tailEnd type="none" w="med" len="med"/>
                    </a:lnT>
                    <a:lnB w="12700" cap="flat" cmpd="sng" algn="ctr">
                      <a:solidFill>
                        <a:srgbClr val="4A1C8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5917325"/>
                  </a:ext>
                </a:extLst>
              </a:tr>
              <a:tr h="5516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cap="all" baseline="0">
                          <a:solidFill>
                            <a:schemeClr val="tx1"/>
                          </a:solidFill>
                          <a:latin typeface="+mn-lt"/>
                          <a:ea typeface="+mn-ea"/>
                          <a:cs typeface="+mn-cs"/>
                        </a:rPr>
                        <a:t>NARRATIVE SETTING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cap="none" baseline="0">
                          <a:solidFill>
                            <a:schemeClr val="tx1"/>
                          </a:solidFill>
                          <a:latin typeface="+mn-lt"/>
                          <a:ea typeface="+mn-ea"/>
                          <a:cs typeface="+mn-cs"/>
                        </a:rPr>
                        <a:t>The story was ambiguously placed in terms of time and place, but weaponry (rifles, pistols, swords), battlefield imagery, and some costume choices did evoke WWI.</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A1C8F"/>
                      </a:solidFill>
                      <a:prstDash val="solid"/>
                      <a:round/>
                      <a:headEnd type="none" w="med" len="med"/>
                      <a:tailEnd type="none" w="med" len="med"/>
                    </a:lnT>
                    <a:lnB w="12700" cap="flat" cmpd="sng" algn="ctr">
                      <a:solidFill>
                        <a:srgbClr val="4A1C8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6025854"/>
                  </a:ext>
                </a:extLst>
              </a:tr>
              <a:tr h="6651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cap="none" baseline="0">
                          <a:solidFill>
                            <a:schemeClr val="tx1"/>
                          </a:solidFill>
                          <a:latin typeface="+mn-lt"/>
                          <a:ea typeface="+mn-ea"/>
                          <a:cs typeface="+mn-cs"/>
                        </a:rPr>
                        <a:t>SPACE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a:solidFill>
                            <a:schemeClr val="tx1"/>
                          </a:solidFill>
                        </a:rPr>
                        <a:t>The set was anchored by a cube with a mirror running diagonally through its centre, splitting, doubling, obscuring, or suddenly revealing action and transitions onstage. </a:t>
                      </a:r>
                      <a:r>
                        <a:rPr lang="en-GB" sz="1100" b="0" i="0" kern="1200" cap="none" baseline="0">
                          <a:solidFill>
                            <a:schemeClr val="tx1"/>
                          </a:solidFill>
                          <a:effectLst/>
                          <a:latin typeface="+mn-lt"/>
                          <a:ea typeface="+mn-ea"/>
                          <a:cs typeface="+mn-cs"/>
                        </a:rPr>
                        <a:t>This was one of Devlin’s first uses of </a:t>
                      </a:r>
                      <a:r>
                        <a:rPr lang="en-GB" sz="1100" b="0" i="0" kern="1200">
                          <a:solidFill>
                            <a:schemeClr val="tx1"/>
                          </a:solidFill>
                          <a:effectLst/>
                          <a:latin typeface="+mn-lt"/>
                          <a:ea typeface="+mn-ea"/>
                          <a:cs typeface="+mn-cs"/>
                        </a:rPr>
                        <a:t>the cube motif and of mirrors, both of which she has since returned to again and again</a:t>
                      </a:r>
                      <a:r>
                        <a:rPr lang="en-GB" sz="1100" b="0" kern="1200" cap="none" baseline="0">
                          <a:solidFill>
                            <a:schemeClr val="tx1"/>
                          </a:solidFill>
                          <a:latin typeface="+mn-lt"/>
                          <a:ea typeface="+mn-ea"/>
                          <a:cs typeface="+mn-cs"/>
                        </a:rPr>
                        <a:t>.</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A1C8F"/>
                      </a:solidFill>
                      <a:prstDash val="solid"/>
                      <a:round/>
                      <a:headEnd type="none" w="med" len="med"/>
                      <a:tailEnd type="none" w="med" len="med"/>
                    </a:lnT>
                    <a:lnB w="12700" cap="flat" cmpd="sng" algn="ctr">
                      <a:solidFill>
                        <a:srgbClr val="4A1C8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98987332"/>
                  </a:ext>
                </a:extLst>
              </a:tr>
              <a:tr h="892220">
                <a:tc>
                  <a:txBody>
                    <a:bodyPr/>
                    <a:lstStyle/>
                    <a:p>
                      <a:pPr marL="0" algn="l" defTabSz="914400" rtl="0" eaLnBrk="1" latinLnBrk="0" hangingPunct="1"/>
                      <a:r>
                        <a:rPr lang="en-GB" sz="1100" b="1" kern="1200" cap="all" baseline="0">
                          <a:solidFill>
                            <a:schemeClr val="tx1"/>
                          </a:solidFill>
                          <a:latin typeface="+mn-lt"/>
                          <a:ea typeface="+mn-ea"/>
                          <a:cs typeface="+mn-cs"/>
                        </a:rPr>
                        <a:t>USE</a:t>
                      </a:r>
                    </a:p>
                    <a:p>
                      <a:pPr marL="0" algn="l" defTabSz="914400" rtl="0" eaLnBrk="1" latinLnBrk="0" hangingPunct="1"/>
                      <a:r>
                        <a:rPr lang="en-GB" sz="1100">
                          <a:solidFill>
                            <a:schemeClr val="tx1"/>
                          </a:solidFill>
                        </a:rPr>
                        <a:t>The rotating, bisected cube meant action could shift in front of the audience’s eyes, for instance transitioning from a bustling dinner party to Banquo’s ghost alone in a room. It could also split into two mobile halves to double-mirror or appear to swallow up the action within, creating the illusion of Macbeth being torn apart by his own conscience or swarmed by the infinite army of Birnam Wood.</a:t>
                      </a:r>
                      <a:endParaRPr lang="en-GB" sz="1100" b="0" kern="1200" cap="none" baseline="0">
                        <a:solidFill>
                          <a:schemeClr val="tx1"/>
                        </a:solidFill>
                        <a:latin typeface="+mn-lt"/>
                        <a:ea typeface="+mn-ea"/>
                        <a:cs typeface="+mn-cs"/>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A1C8F"/>
                      </a:solidFill>
                      <a:prstDash val="solid"/>
                      <a:round/>
                      <a:headEnd type="none" w="med" len="med"/>
                      <a:tailEnd type="none" w="med" len="med"/>
                    </a:lnT>
                    <a:lnB w="12700" cap="flat" cmpd="sng" algn="ctr">
                      <a:solidFill>
                        <a:srgbClr val="4A1C8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1636542"/>
                  </a:ext>
                </a:extLst>
              </a:tr>
              <a:tr h="778691">
                <a:tc>
                  <a:txBody>
                    <a:bodyPr/>
                    <a:lstStyle/>
                    <a:p>
                      <a:pPr marL="0" algn="l" defTabSz="914400" rtl="0" eaLnBrk="1" latinLnBrk="0" hangingPunct="1"/>
                      <a:r>
                        <a:rPr lang="en-GB" sz="1100" b="1">
                          <a:solidFill>
                            <a:schemeClr val="tx1"/>
                          </a:solidFill>
                        </a:rPr>
                        <a:t>SYMBOLISM</a:t>
                      </a:r>
                    </a:p>
                    <a:p>
                      <a:pPr marL="0" algn="l" defTabSz="914400" rtl="0" eaLnBrk="1" latinLnBrk="0" hangingPunct="1"/>
                      <a:r>
                        <a:rPr lang="en-GB" sz="1100">
                          <a:solidFill>
                            <a:schemeClr val="tx1"/>
                          </a:solidFill>
                        </a:rPr>
                        <a:t>The mirror echoes Macbeth’s themes of disguise, delusion and duality. The cube around it was described by one Austrian reviewer as “reminiscent of a small cinema, or the unadorned casing of an old camera”. Like a cinema or a camera, it created the illusion of vastness and moving between time and place in the blink of an eye.</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A1C8F"/>
                      </a:solidFill>
                      <a:prstDash val="solid"/>
                      <a:round/>
                      <a:headEnd type="none" w="med" len="med"/>
                      <a:tailEnd type="none" w="med" len="med"/>
                    </a:lnT>
                    <a:lnB w="12700" cap="flat" cmpd="sng" algn="ctr">
                      <a:solidFill>
                        <a:srgbClr val="4A1C8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51451076"/>
                  </a:ext>
                </a:extLst>
              </a:tr>
            </a:tbl>
          </a:graphicData>
        </a:graphic>
      </p:graphicFrame>
      <p:pic>
        <p:nvPicPr>
          <p:cNvPr id="10" name="Picture 9">
            <a:extLst>
              <a:ext uri="{FF2B5EF4-FFF2-40B4-BE49-F238E27FC236}">
                <a16:creationId xmlns:a16="http://schemas.microsoft.com/office/drawing/2014/main" id="{A0F9139C-3E91-FBFD-4A68-6A54626842FF}"/>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431800" y="3779837"/>
            <a:ext cx="4818061" cy="2695478"/>
          </a:xfrm>
          <a:prstGeom prst="rect">
            <a:avLst/>
          </a:prstGeom>
        </p:spPr>
      </p:pic>
      <p:sp>
        <p:nvSpPr>
          <p:cNvPr id="2" name="Footer Placeholder 1">
            <a:extLst>
              <a:ext uri="{FF2B5EF4-FFF2-40B4-BE49-F238E27FC236}">
                <a16:creationId xmlns:a16="http://schemas.microsoft.com/office/drawing/2014/main" id="{02056877-DA3C-017F-5EF2-369A4D77C15C}"/>
              </a:ext>
            </a:extLst>
          </p:cNvPr>
          <p:cNvSpPr>
            <a:spLocks noGrp="1"/>
          </p:cNvSpPr>
          <p:nvPr>
            <p:ph type="ftr" sz="quarter" idx="14"/>
          </p:nvPr>
        </p:nvSpPr>
        <p:spPr/>
        <p:txBody>
          <a:bodyPr/>
          <a:lstStyle/>
          <a:p>
            <a:pPr>
              <a:defRPr/>
            </a:pPr>
            <a:r>
              <a:rPr lang="en-US">
                <a:solidFill>
                  <a:srgbClr val="000000">
                    <a:lumMod val="50000"/>
                    <a:lumOff val="50000"/>
                  </a:srgbClr>
                </a:solidFill>
              </a:rPr>
              <a:t>EXHIBITION NOTES – </a:t>
            </a:r>
            <a:r>
              <a:rPr lang="en-US" b="1">
                <a:solidFill>
                  <a:srgbClr val="000000">
                    <a:lumMod val="50000"/>
                    <a:lumOff val="50000"/>
                  </a:srgbClr>
                </a:solidFill>
              </a:rPr>
              <a:t>ES DEVLIN: OTHER WORLDS</a:t>
            </a:r>
          </a:p>
        </p:txBody>
      </p:sp>
      <p:sp>
        <p:nvSpPr>
          <p:cNvPr id="4" name="Slide Number Placeholder 3">
            <a:extLst>
              <a:ext uri="{FF2B5EF4-FFF2-40B4-BE49-F238E27FC236}">
                <a16:creationId xmlns:a16="http://schemas.microsoft.com/office/drawing/2014/main" id="{0689409D-8105-28FB-3B35-E4027196C9FB}"/>
              </a:ext>
            </a:extLst>
          </p:cNvPr>
          <p:cNvSpPr>
            <a:spLocks noGrp="1"/>
          </p:cNvSpPr>
          <p:nvPr>
            <p:ph type="sldNum" sz="quarter" idx="15"/>
          </p:nvPr>
        </p:nvSpPr>
        <p:spPr/>
        <p:txBody>
          <a:bodyPr/>
          <a:lstStyle/>
          <a:p>
            <a:pPr>
              <a:defRPr/>
            </a:pPr>
            <a:fld id="{E180D9CF-BE3A-E042-8F11-F9812D3734B2}" type="slidenum">
              <a:rPr lang="en-GB" b="1" smtClean="0"/>
              <a:pPr>
                <a:defRPr/>
              </a:pPr>
              <a:t>9</a:t>
            </a:fld>
            <a:endParaRPr lang="en-GB" sz="1200" b="1"/>
          </a:p>
        </p:txBody>
      </p:sp>
    </p:spTree>
    <p:extLst>
      <p:ext uri="{BB962C8B-B14F-4D97-AF65-F5344CB8AC3E}">
        <p14:creationId xmlns:p14="http://schemas.microsoft.com/office/powerpoint/2010/main" val="251578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8B3A8-65C4-6C8C-F4D4-590DEAB9765E}"/>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F0EF96BE-280D-F7F8-2456-DD68E34EEE7E}"/>
              </a:ext>
            </a:extLst>
          </p:cNvPr>
          <p:cNvSpPr>
            <a:spLocks noGrp="1"/>
          </p:cNvSpPr>
          <p:nvPr>
            <p:ph type="body" sz="quarter" idx="13"/>
          </p:nvPr>
        </p:nvSpPr>
        <p:spPr>
          <a:xfrm>
            <a:off x="431999" y="6422867"/>
            <a:ext cx="4805161" cy="344646"/>
          </a:xfrm>
        </p:spPr>
        <p:txBody>
          <a:bodyPr/>
          <a:lstStyle/>
          <a:p>
            <a:pPr defTabSz="108000">
              <a:lnSpc>
                <a:spcPct val="93000"/>
              </a:lnSpc>
              <a:spcBef>
                <a:spcPts val="400"/>
              </a:spcBef>
            </a:pPr>
            <a:r>
              <a:rPr lang="en-GB"/>
              <a:t>TESFAYE (‘THE WEEKND’) AT COACHELLA. 2018. </a:t>
            </a:r>
            <a:r>
              <a:rPr lang="en-GB" b="0"/>
              <a:t>CONSTRUCTION: AES. CONCEPT: THE WEEKND, XO, ES DEVLIN. DESIGN: ES DEVLIN. VIDEO: STRANGELOOP. LIGHT: JASON BAERI. LEAD ASSOCIATE DESIGNER: JACK HEADFORD. PHOTO: </a:t>
            </a:r>
            <a:r>
              <a:rPr lang="en-GB" b="0">
                <a:hlinkClick r:id="rId3"/>
              </a:rPr>
              <a:t>HTTPS://ESDEVLIN.COM/</a:t>
            </a:r>
            <a:r>
              <a:rPr lang="en-GB" b="0"/>
              <a:t>.</a:t>
            </a:r>
          </a:p>
        </p:txBody>
      </p:sp>
      <p:sp>
        <p:nvSpPr>
          <p:cNvPr id="3" name="Title 2">
            <a:extLst>
              <a:ext uri="{FF2B5EF4-FFF2-40B4-BE49-F238E27FC236}">
                <a16:creationId xmlns:a16="http://schemas.microsoft.com/office/drawing/2014/main" id="{2059CC4A-470D-C046-4C56-2C32818AAF38}"/>
              </a:ext>
            </a:extLst>
          </p:cNvPr>
          <p:cNvSpPr>
            <a:spLocks noGrp="1"/>
          </p:cNvSpPr>
          <p:nvPr>
            <p:ph type="title"/>
          </p:nvPr>
        </p:nvSpPr>
        <p:spPr>
          <a:xfrm>
            <a:off x="432000" y="360000"/>
            <a:ext cx="9828000" cy="614912"/>
          </a:xfrm>
        </p:spPr>
        <p:txBody>
          <a:bodyPr/>
          <a:lstStyle/>
          <a:p>
            <a:r>
              <a:rPr lang="en-GB" b="0">
                <a:solidFill>
                  <a:srgbClr val="744EAC"/>
                </a:solidFill>
              </a:rPr>
              <a:t>exhibition highlight 04</a:t>
            </a:r>
            <a:br>
              <a:rPr lang="en-GB" b="0">
                <a:solidFill>
                  <a:srgbClr val="744EAC"/>
                </a:solidFill>
              </a:rPr>
            </a:br>
            <a:r>
              <a:rPr lang="en-GB">
                <a:solidFill>
                  <a:srgbClr val="744EAC"/>
                </a:solidFill>
              </a:rPr>
              <a:t>stage sculptures</a:t>
            </a:r>
          </a:p>
        </p:txBody>
      </p:sp>
      <p:pic>
        <p:nvPicPr>
          <p:cNvPr id="8" name="Content Placeholder 7">
            <a:extLst>
              <a:ext uri="{FF2B5EF4-FFF2-40B4-BE49-F238E27FC236}">
                <a16:creationId xmlns:a16="http://schemas.microsoft.com/office/drawing/2014/main" id="{6AD2E94A-CF4C-22DD-1883-C8E6EA5EDE0D}"/>
              </a:ext>
            </a:extLst>
          </p:cNvPr>
          <p:cNvPicPr>
            <a:picLocks noGrp="1" noChangeAspect="1"/>
          </p:cNvPicPr>
          <p:nvPr>
            <p:ph sz="half" idx="1"/>
          </p:nvPr>
        </p:nvPicPr>
        <p:blipFill>
          <a:blip r:embed="rId4" cstate="hqprint">
            <a:extLst>
              <a:ext uri="{28A0092B-C50C-407E-A947-70E740481C1C}">
                <a14:useLocalDpi xmlns:a14="http://schemas.microsoft.com/office/drawing/2010/main"/>
              </a:ext>
            </a:extLst>
          </a:blip>
          <a:srcRect/>
          <a:stretch>
            <a:fillRect/>
          </a:stretch>
        </p:blipFill>
        <p:spPr>
          <a:xfrm>
            <a:off x="431799" y="1151663"/>
            <a:ext cx="4805362" cy="2704428"/>
          </a:xfrm>
        </p:spPr>
      </p:pic>
      <p:pic>
        <p:nvPicPr>
          <p:cNvPr id="10" name="Picture 9">
            <a:extLst>
              <a:ext uri="{FF2B5EF4-FFF2-40B4-BE49-F238E27FC236}">
                <a16:creationId xmlns:a16="http://schemas.microsoft.com/office/drawing/2014/main" id="{4CF13FE9-CF4B-FF62-77F2-720686761511}"/>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431799" y="4122294"/>
            <a:ext cx="4796551" cy="2285717"/>
          </a:xfrm>
          <a:prstGeom prst="rect">
            <a:avLst/>
          </a:prstGeom>
        </p:spPr>
      </p:pic>
      <p:sp>
        <p:nvSpPr>
          <p:cNvPr id="2" name="TextBox 1">
            <a:extLst>
              <a:ext uri="{FF2B5EF4-FFF2-40B4-BE49-F238E27FC236}">
                <a16:creationId xmlns:a16="http://schemas.microsoft.com/office/drawing/2014/main" id="{7F089214-4CEA-1FD8-D4E1-E75820DA2771}"/>
              </a:ext>
            </a:extLst>
          </p:cNvPr>
          <p:cNvSpPr txBox="1"/>
          <p:nvPr/>
        </p:nvSpPr>
        <p:spPr>
          <a:xfrm>
            <a:off x="431799" y="3856091"/>
            <a:ext cx="4796551" cy="170136"/>
          </a:xfrm>
          <a:prstGeom prst="rect">
            <a:avLst/>
          </a:prstGeom>
          <a:noFill/>
        </p:spPr>
        <p:txBody>
          <a:bodyPr wrap="square" lIns="0" tIns="54000" rIns="0" bIns="0" anchor="b" anchorCtr="0">
            <a:spAutoFit/>
          </a:bodyPr>
          <a:lstStyle/>
          <a:p>
            <a:pPr defTabSz="108000">
              <a:lnSpc>
                <a:spcPct val="93000"/>
              </a:lnSpc>
              <a:spcBef>
                <a:spcPts val="400"/>
              </a:spcBef>
            </a:pPr>
            <a:r>
              <a:rPr lang="en-GB" sz="800" b="1"/>
              <a:t>‘THE LEGEND OF A FALL’ TOUR.</a:t>
            </a:r>
            <a:r>
              <a:rPr lang="en-GB" sz="800" b="1" i="1"/>
              <a:t> </a:t>
            </a:r>
            <a:r>
              <a:rPr lang="en-GB" sz="800" b="1"/>
              <a:t>2017.</a:t>
            </a:r>
            <a:r>
              <a:rPr lang="en-GB" sz="800"/>
              <a:t> </a:t>
            </a:r>
            <a:r>
              <a:rPr lang="en-GB" sz="760"/>
              <a:t>PHOTO: </a:t>
            </a:r>
            <a:r>
              <a:rPr lang="en-GB" sz="760">
                <a:hlinkClick r:id="rId3"/>
              </a:rPr>
              <a:t>HTTPS://ESDEVLIN.COM/</a:t>
            </a:r>
            <a:r>
              <a:rPr lang="en-GB" sz="760"/>
              <a:t>.</a:t>
            </a:r>
          </a:p>
        </p:txBody>
      </p:sp>
      <p:sp>
        <p:nvSpPr>
          <p:cNvPr id="7" name="Text Placeholder 3">
            <a:extLst>
              <a:ext uri="{FF2B5EF4-FFF2-40B4-BE49-F238E27FC236}">
                <a16:creationId xmlns:a16="http://schemas.microsoft.com/office/drawing/2014/main" id="{293D2A4E-4164-CB8B-F3A5-CE36C9A9E507}"/>
              </a:ext>
            </a:extLst>
          </p:cNvPr>
          <p:cNvSpPr txBox="1">
            <a:spLocks/>
          </p:cNvSpPr>
          <p:nvPr/>
        </p:nvSpPr>
        <p:spPr>
          <a:xfrm>
            <a:off x="5453063" y="1150938"/>
            <a:ext cx="4805362" cy="3249095"/>
          </a:xfrm>
          <a:prstGeom prst="rect">
            <a:avLst/>
          </a:prstGeom>
        </p:spPr>
        <p:txBody>
          <a:bodyPr wrap="square" lIns="0" tIns="0" rIns="0" bIns="0">
            <a:spAutoFit/>
          </a:bodyPr>
          <a:lstStyle>
            <a:lvl1pPr marL="0" indent="0" algn="l" defTabSz="360000" rtl="0" eaLnBrk="1" latinLnBrk="0" hangingPunct="1">
              <a:lnSpc>
                <a:spcPct val="100000"/>
              </a:lnSpc>
              <a:spcBef>
                <a:spcPts val="0"/>
              </a:spcBef>
              <a:spcAft>
                <a:spcPts val="800"/>
              </a:spcAft>
              <a:buClr>
                <a:schemeClr val="accent1"/>
              </a:buClr>
              <a:buFont typeface="Arial" panose="020B0604020202020204" pitchFamily="34" charset="0"/>
              <a:buNone/>
              <a:defRPr lang="en-GB" sz="1200" b="1" kern="1200" spc="0" baseline="0" dirty="0">
                <a:solidFill>
                  <a:schemeClr val="tx1"/>
                </a:solidFill>
                <a:latin typeface="+mn-lt"/>
                <a:ea typeface="+mn-ea"/>
                <a:cs typeface="Arial" panose="020B0604020202020204" pitchFamily="34" charset="0"/>
                <a:sym typeface="Arial" panose="020B0604020202020204" pitchFamily="34" charset="0"/>
              </a:defRPr>
            </a:lvl1pPr>
            <a:lvl2pPr marL="198000" indent="-198000" algn="l" defTabSz="360000" rtl="0" eaLnBrk="1" latinLnBrk="0" hangingPunct="1">
              <a:lnSpc>
                <a:spcPct val="100000"/>
              </a:lnSpc>
              <a:spcBef>
                <a:spcPts val="0"/>
              </a:spcBef>
              <a:spcAft>
                <a:spcPts val="200"/>
              </a:spcAft>
              <a:buClr>
                <a:schemeClr val="accent1"/>
              </a:buClr>
              <a:buSzPct val="140000"/>
              <a:buFont typeface="Source Code Pro Bold" panose="020B0509030403020204" pitchFamily="49" charset="77"/>
              <a:buChar char="→"/>
              <a:defRPr lang="en-GB" sz="1200" kern="1200" spc="0" baseline="0" dirty="0">
                <a:solidFill>
                  <a:schemeClr val="tx1"/>
                </a:solidFill>
                <a:latin typeface="+mn-lt"/>
                <a:ea typeface="+mn-ea"/>
                <a:cs typeface="+mn-cs"/>
              </a:defRPr>
            </a:lvl2pPr>
            <a:lvl3pPr marL="180000" indent="-180000" algn="l" defTabSz="792000" rtl="0" eaLnBrk="1" latinLnBrk="0" hangingPunct="1">
              <a:lnSpc>
                <a:spcPct val="100000"/>
              </a:lnSpc>
              <a:spcBef>
                <a:spcPts val="0"/>
              </a:spcBef>
              <a:spcAft>
                <a:spcPts val="200"/>
              </a:spcAft>
              <a:buClr>
                <a:schemeClr val="accent1"/>
              </a:buClr>
              <a:buSzPct val="80000"/>
              <a:buFont typeface="Schulbuch for tDM Bold" panose="020B0503040202020204" pitchFamily="34" charset="77"/>
              <a:buChar char="—"/>
              <a:defRPr lang="en-GB" sz="1200" kern="1200" spc="0" baseline="0" dirty="0">
                <a:solidFill>
                  <a:schemeClr val="tx1"/>
                </a:solidFill>
                <a:latin typeface="+mn-lt"/>
                <a:ea typeface="+mn-ea"/>
                <a:cs typeface="+mn-cs"/>
              </a:defRPr>
            </a:lvl3pPr>
            <a:lvl4pPr marL="360000" indent="-180000" algn="l" defTabSz="360000" rtl="0" eaLnBrk="1" latinLnBrk="0" hangingPunct="1">
              <a:lnSpc>
                <a:spcPct val="100000"/>
              </a:lnSpc>
              <a:spcBef>
                <a:spcPts val="0"/>
              </a:spcBef>
              <a:spcAft>
                <a:spcPts val="200"/>
              </a:spcAft>
              <a:buClr>
                <a:schemeClr val="accent1"/>
              </a:buClr>
              <a:buSzPct val="80000"/>
              <a:buFont typeface="Schulbuch for tDM Bold" panose="020B0503040202020204" pitchFamily="34" charset="77"/>
              <a:buChar char="—"/>
              <a:defRPr lang="en-GB" sz="1200" kern="1200" spc="0" baseline="0" dirty="0">
                <a:solidFill>
                  <a:schemeClr val="tx1"/>
                </a:solidFill>
                <a:latin typeface="+mn-lt"/>
                <a:ea typeface="+mn-ea"/>
                <a:cs typeface="+mn-cs"/>
              </a:defRPr>
            </a:lvl4pPr>
            <a:lvl5pPr marL="360000" indent="-180000" algn="l" defTabSz="360000" rtl="0" eaLnBrk="1" latinLnBrk="0" hangingPunct="1">
              <a:lnSpc>
                <a:spcPct val="100000"/>
              </a:lnSpc>
              <a:spcBef>
                <a:spcPts val="0"/>
              </a:spcBef>
              <a:spcAft>
                <a:spcPts val="200"/>
              </a:spcAft>
              <a:buClr>
                <a:schemeClr val="bg1">
                  <a:lumMod val="50000"/>
                </a:schemeClr>
              </a:buClr>
              <a:buSzPct val="80000"/>
              <a:buFont typeface="Schulbuch for tDM Bold" panose="020B0503040202020204" pitchFamily="34" charset="77"/>
              <a:buChar char="—"/>
              <a:defRPr lang="en-GB" sz="1200" kern="1200" spc="0" baseline="0" dirty="0">
                <a:solidFill>
                  <a:schemeClr val="tx1"/>
                </a:solidFill>
                <a:latin typeface="+mn-lt"/>
                <a:ea typeface="+mn-ea"/>
                <a:cs typeface="+mn-cs"/>
              </a:defRPr>
            </a:lvl5pPr>
            <a:lvl6pPr marL="1041750" indent="-285750" algn="l" defTabSz="360000" rtl="0" eaLnBrk="1" latinLnBrk="0" hangingPunct="1">
              <a:lnSpc>
                <a:spcPct val="90000"/>
              </a:lnSpc>
              <a:spcBef>
                <a:spcPts val="500"/>
              </a:spcBef>
              <a:spcAft>
                <a:spcPts val="200"/>
              </a:spcAft>
              <a:buFont typeface="Arial" panose="020B0604020202020204" pitchFamily="34" charset="0"/>
              <a:buChar char="•"/>
              <a:defRPr lang="en-GB" sz="1300" kern="1200" spc="0" dirty="0" smtClean="0">
                <a:solidFill>
                  <a:schemeClr val="tx1"/>
                </a:solidFill>
                <a:latin typeface="+mn-lt"/>
                <a:ea typeface="+mn-ea"/>
                <a:cs typeface="+mn-cs"/>
              </a:defRPr>
            </a:lvl6pPr>
            <a:lvl7pPr marL="1545750" indent="-285750" algn="l" defTabSz="360000" rtl="0" eaLnBrk="1" latinLnBrk="0" hangingPunct="1">
              <a:lnSpc>
                <a:spcPct val="90000"/>
              </a:lnSpc>
              <a:spcBef>
                <a:spcPts val="500"/>
              </a:spcBef>
              <a:spcAft>
                <a:spcPts val="200"/>
              </a:spcAft>
              <a:buFont typeface="Arial" panose="020B0604020202020204" pitchFamily="34" charset="0"/>
              <a:buChar char="•"/>
              <a:defRPr lang="en-GB" sz="1300" kern="1200" spc="0" dirty="0">
                <a:solidFill>
                  <a:schemeClr val="tx1"/>
                </a:solidFill>
                <a:latin typeface="+mn-lt"/>
                <a:ea typeface="+mn-ea"/>
                <a:cs typeface="+mn-cs"/>
              </a:defRPr>
            </a:lvl7pPr>
            <a:lvl8pPr marL="3143250" indent="0" algn="l" defTabSz="914400" rtl="0" eaLnBrk="1" latinLnBrk="0" hangingPunct="1">
              <a:lnSpc>
                <a:spcPct val="90000"/>
              </a:lnSpc>
              <a:spcBef>
                <a:spcPts val="500"/>
              </a:spcBef>
              <a:spcAft>
                <a:spcPts val="200"/>
              </a:spcAft>
              <a:buFont typeface="Arial" panose="020B0604020202020204" pitchFamily="34" charset="0"/>
              <a:buNone/>
              <a:defRPr lang="en-GB" sz="1300" kern="1200" spc="0" dirty="0" smtClean="0">
                <a:solidFill>
                  <a:schemeClr val="tx1"/>
                </a:solidFill>
                <a:latin typeface="+mn-lt"/>
                <a:ea typeface="+mn-ea"/>
                <a:cs typeface="+mn-cs"/>
              </a:defRPr>
            </a:lvl8pPr>
            <a:lvl9pPr marL="3886200" indent="-228600" algn="l" defTabSz="914400" rtl="0" eaLnBrk="1" latinLnBrk="0" hangingPunct="1">
              <a:lnSpc>
                <a:spcPct val="90000"/>
              </a:lnSpc>
              <a:spcBef>
                <a:spcPts val="500"/>
              </a:spcBef>
              <a:spcAft>
                <a:spcPts val="200"/>
              </a:spcAft>
              <a:buFont typeface="Arial" panose="020B0604020202020204" pitchFamily="34" charset="0"/>
              <a:buChar char="•"/>
              <a:defRPr lang="en-GB" sz="1300" kern="1200" spc="0" dirty="0">
                <a:solidFill>
                  <a:schemeClr val="tx1"/>
                </a:solidFill>
                <a:latin typeface="+mn-lt"/>
                <a:ea typeface="+mn-ea"/>
                <a:cs typeface="+mn-cs"/>
              </a:defRPr>
            </a:lvl9pPr>
          </a:lstStyle>
          <a:p>
            <a:pPr marL="0" lvl="2" indent="0" defTabSz="914400">
              <a:lnSpc>
                <a:spcPct val="97000"/>
              </a:lnSpc>
              <a:spcAft>
                <a:spcPts val="600"/>
              </a:spcAft>
              <a:buClr>
                <a:srgbClr val="744EAC"/>
              </a:buClr>
              <a:buNone/>
            </a:pPr>
            <a:r>
              <a:rPr lang="en-GB" spc="-20"/>
              <a:t>As of August 2026, Es Devlin has worked with Abel Tesfaye (stage name ‘the </a:t>
            </a:r>
            <a:r>
              <a:rPr lang="en-GB" spc="-20" err="1"/>
              <a:t>Weeknd</a:t>
            </a:r>
            <a:r>
              <a:rPr lang="en-GB" spc="-20"/>
              <a:t>’) seven times across festivals, concert tours, and live TV performances.</a:t>
            </a:r>
          </a:p>
          <a:p>
            <a:pPr lvl="2" defTabSz="914400">
              <a:lnSpc>
                <a:spcPct val="97000"/>
              </a:lnSpc>
              <a:buClr>
                <a:srgbClr val="744EAC"/>
              </a:buClr>
              <a:buFont typeface="Wingdings 3" panose="05040102010807070707" pitchFamily="18" charset="2"/>
              <a:buChar char="Ú"/>
            </a:pPr>
            <a:r>
              <a:rPr lang="en-GB" spc="-20"/>
              <a:t>What might be the pros and cons of repeatedly working with the same people? </a:t>
            </a:r>
            <a:r>
              <a:rPr lang="en-GB"/>
              <a:t>What might need to change across these different types of musical performance?</a:t>
            </a:r>
          </a:p>
          <a:p>
            <a:pPr lvl="2" defTabSz="914400">
              <a:lnSpc>
                <a:spcPct val="97000"/>
              </a:lnSpc>
              <a:buClr>
                <a:srgbClr val="744EAC"/>
              </a:buClr>
              <a:buFont typeface="Wingdings 3" panose="05040102010807070707" pitchFamily="18" charset="2"/>
              <a:buChar char="Ú"/>
            </a:pPr>
            <a:r>
              <a:rPr lang="en-GB"/>
              <a:t>Can you think of other ‘frequent collaborators’ in music, design, film, art, etc.?</a:t>
            </a:r>
          </a:p>
          <a:p>
            <a:pPr lvl="1">
              <a:buClr>
                <a:srgbClr val="744EAC"/>
              </a:buClr>
            </a:pPr>
            <a:r>
              <a:rPr lang="en-GB"/>
              <a:t>Both of these monumental sets – made only one year apart from each other – transformed in front of the live audience. Can you guess how just from looking at these images?</a:t>
            </a:r>
          </a:p>
          <a:p>
            <a:pPr lvl="1">
              <a:buClr>
                <a:srgbClr val="744EAC"/>
              </a:buClr>
            </a:pPr>
            <a:r>
              <a:rPr lang="en-GB"/>
              <a:t>Many musicians cultivate a persona or ‘brand’ over the course of each album, or maintain one for their entire career. Can you think of other musicians known for their ‘stage personas’, whether these change with every album or remain consistent for years on end? Find images of performances by these musicians and consider how each stage design fits their ‘persona’.</a:t>
            </a:r>
          </a:p>
        </p:txBody>
      </p:sp>
      <p:sp>
        <p:nvSpPr>
          <p:cNvPr id="9" name="TextBox 8">
            <a:extLst>
              <a:ext uri="{FF2B5EF4-FFF2-40B4-BE49-F238E27FC236}">
                <a16:creationId xmlns:a16="http://schemas.microsoft.com/office/drawing/2014/main" id="{1A2BDA5B-3326-C755-AD14-82E35FD0E95F}"/>
              </a:ext>
            </a:extLst>
          </p:cNvPr>
          <p:cNvSpPr txBox="1"/>
          <p:nvPr/>
        </p:nvSpPr>
        <p:spPr>
          <a:xfrm>
            <a:off x="5461873" y="4565756"/>
            <a:ext cx="4796551" cy="1271245"/>
          </a:xfrm>
          <a:prstGeom prst="rect">
            <a:avLst/>
          </a:prstGeom>
        </p:spPr>
        <p:txBody>
          <a:bodyPr vert="horz" wrap="square" lIns="0" tIns="0" rIns="0" bIns="0" rtlCol="0">
            <a:spAutoFit/>
          </a:bodyPr>
          <a:lstStyle>
            <a:lvl1pPr indent="-378000" defTabSz="360000">
              <a:lnSpc>
                <a:spcPct val="97000"/>
              </a:lnSpc>
              <a:spcBef>
                <a:spcPts val="0"/>
              </a:spcBef>
              <a:spcAft>
                <a:spcPts val="600"/>
              </a:spcAft>
              <a:buClr>
                <a:srgbClr val="B7BF10"/>
              </a:buClr>
              <a:buFont typeface="Arial" panose="020B0604020202020204" pitchFamily="34" charset="0"/>
              <a:buNone/>
              <a:defRPr lang="en-GB" sz="1200" b="0" spc="0" baseline="0">
                <a:solidFill>
                  <a:schemeClr val="bg1"/>
                </a:solidFill>
                <a:cs typeface="Arial" panose="020B0604020202020204" pitchFamily="34" charset="0"/>
                <a:sym typeface="Arial" panose="020B0604020202020204" pitchFamily="34" charset="0"/>
              </a:defRPr>
            </a:lvl1pPr>
            <a:lvl2pPr marL="198000" indent="-198000" defTabSz="360000">
              <a:lnSpc>
                <a:spcPct val="100000"/>
              </a:lnSpc>
              <a:spcBef>
                <a:spcPts val="0"/>
              </a:spcBef>
              <a:spcAft>
                <a:spcPts val="200"/>
              </a:spcAft>
              <a:buClr>
                <a:schemeClr val="accent4"/>
              </a:buClr>
              <a:buSzPct val="140000"/>
              <a:buFont typeface="Source Code Pro Bold" panose="020B0509030403020204" pitchFamily="49" charset="77"/>
              <a:buChar char="→"/>
              <a:defRPr lang="en-GB" sz="1200" spc="0" baseline="0">
                <a:solidFill>
                  <a:schemeClr val="bg1"/>
                </a:solidFill>
              </a:defRPr>
            </a:lvl2pPr>
            <a:lvl3pPr marL="180000" lvl="2" indent="-180000" defTabSz="792000">
              <a:lnSpc>
                <a:spcPct val="97000"/>
              </a:lnSpc>
              <a:spcBef>
                <a:spcPts val="0"/>
              </a:spcBef>
              <a:spcAft>
                <a:spcPts val="600"/>
              </a:spcAft>
              <a:buClr>
                <a:srgbClr val="B7BF10"/>
              </a:buClr>
              <a:buSzPct val="80000"/>
              <a:buFont typeface="Wingdings 3" panose="05040102010807070707" pitchFamily="18" charset="2"/>
              <a:buChar char="Ú"/>
              <a:defRPr lang="en-GB" sz="1200" spc="0" baseline="0">
                <a:solidFill>
                  <a:schemeClr val="bg1"/>
                </a:solidFill>
              </a:defRPr>
            </a:lvl3pPr>
            <a:lvl4pPr marL="360000" indent="-180000" defTabSz="360000">
              <a:lnSpc>
                <a:spcPct val="100000"/>
              </a:lnSpc>
              <a:spcBef>
                <a:spcPts val="0"/>
              </a:spcBef>
              <a:spcAft>
                <a:spcPts val="200"/>
              </a:spcAft>
              <a:buClr>
                <a:schemeClr val="accent4"/>
              </a:buClr>
              <a:buSzPct val="80000"/>
              <a:buFont typeface="Schulbuch for tDM Bold" panose="020B0503040202020204" pitchFamily="34" charset="77"/>
              <a:buChar char="—"/>
              <a:defRPr lang="en-GB" sz="1200" spc="0" baseline="0">
                <a:solidFill>
                  <a:schemeClr val="bg1"/>
                </a:solidFill>
              </a:defRPr>
            </a:lvl4pPr>
            <a:lvl5pPr marL="360000" indent="-180000" defTabSz="360000">
              <a:lnSpc>
                <a:spcPct val="100000"/>
              </a:lnSpc>
              <a:spcBef>
                <a:spcPts val="0"/>
              </a:spcBef>
              <a:spcAft>
                <a:spcPts val="200"/>
              </a:spcAft>
              <a:buClr>
                <a:schemeClr val="bg1"/>
              </a:buClr>
              <a:buSzPct val="80000"/>
              <a:buFont typeface="Schulbuch for tDM Bold" panose="020B0503040202020204" pitchFamily="34" charset="77"/>
              <a:buChar char="—"/>
              <a:defRPr lang="en-GB" sz="1200" spc="0" baseline="0">
                <a:solidFill>
                  <a:schemeClr val="bg1"/>
                </a:solidFill>
              </a:defRPr>
            </a:lvl5pPr>
            <a:lvl6pPr marL="1041750" indent="-285750" defTabSz="360000">
              <a:lnSpc>
                <a:spcPct val="90000"/>
              </a:lnSpc>
              <a:spcBef>
                <a:spcPts val="500"/>
              </a:spcBef>
              <a:spcAft>
                <a:spcPts val="200"/>
              </a:spcAft>
              <a:buFont typeface="Arial" panose="020B0604020202020204" pitchFamily="34" charset="0"/>
              <a:buChar char="•"/>
              <a:defRPr lang="en-GB" sz="1300" spc="0" dirty="0" smtClean="0"/>
            </a:lvl6pPr>
            <a:lvl7pPr marL="1545750" indent="-285750" defTabSz="360000">
              <a:lnSpc>
                <a:spcPct val="90000"/>
              </a:lnSpc>
              <a:spcBef>
                <a:spcPts val="500"/>
              </a:spcBef>
              <a:spcAft>
                <a:spcPts val="200"/>
              </a:spcAft>
              <a:buFont typeface="Arial" panose="020B0604020202020204" pitchFamily="34" charset="0"/>
              <a:buChar char="•"/>
              <a:defRPr lang="en-GB" sz="1300" spc="0" dirty="0"/>
            </a:lvl7pPr>
            <a:lvl8pPr marL="3143250" indent="0" defTabSz="914400">
              <a:lnSpc>
                <a:spcPct val="90000"/>
              </a:lnSpc>
              <a:spcBef>
                <a:spcPts val="500"/>
              </a:spcBef>
              <a:spcAft>
                <a:spcPts val="200"/>
              </a:spcAft>
              <a:buFont typeface="Arial" panose="020B0604020202020204" pitchFamily="34" charset="0"/>
              <a:buNone/>
              <a:defRPr lang="en-GB" sz="1300" spc="0" dirty="0" smtClean="0"/>
            </a:lvl8pPr>
            <a:lvl9pPr marL="3886200" indent="-228600" defTabSz="914400">
              <a:lnSpc>
                <a:spcPct val="90000"/>
              </a:lnSpc>
              <a:spcBef>
                <a:spcPts val="500"/>
              </a:spcBef>
              <a:spcAft>
                <a:spcPts val="200"/>
              </a:spcAft>
              <a:buFont typeface="Arial" panose="020B0604020202020204" pitchFamily="34" charset="0"/>
              <a:buChar char="•"/>
              <a:defRPr lang="en-GB" sz="1300" spc="0" dirty="0"/>
            </a:lvl9pPr>
          </a:lstStyle>
          <a:p>
            <a:r>
              <a:rPr lang="en-GB">
                <a:solidFill>
                  <a:srgbClr val="5C3E89"/>
                </a:solidFill>
              </a:rPr>
              <a:t>“I call my work stage sculpture, but of course what’s really being sculpted is the experience of the audience, and </a:t>
            </a:r>
            <a:r>
              <a:rPr lang="en-GB" b="1">
                <a:solidFill>
                  <a:srgbClr val="5C3E89"/>
                </a:solidFill>
              </a:rPr>
              <a:t>as directors and designers, we have to take responsibility for every minute that the audience spend with us. </a:t>
            </a:r>
            <a:r>
              <a:rPr lang="en-GB">
                <a:solidFill>
                  <a:srgbClr val="5C3E89"/>
                </a:solidFill>
              </a:rPr>
              <a:t>We’re a bit like pilots navigating a flight path for a hundred thousand passengers.”</a:t>
            </a:r>
          </a:p>
          <a:p>
            <a:pPr algn="r"/>
            <a:r>
              <a:rPr lang="en-GB" b="1">
                <a:solidFill>
                  <a:srgbClr val="5C3E89"/>
                </a:solidFill>
              </a:rPr>
              <a:t>– Es Devlin</a:t>
            </a:r>
            <a:br>
              <a:rPr lang="en-GB" b="1">
                <a:solidFill>
                  <a:srgbClr val="5C3E89"/>
                </a:solidFill>
              </a:rPr>
            </a:br>
            <a:r>
              <a:rPr lang="en-GB" sz="800">
                <a:solidFill>
                  <a:srgbClr val="5C3E89"/>
                </a:solidFill>
                <a:hlinkClick r:id="rId6">
                  <a:extLst>
                    <a:ext uri="{A12FA001-AC4F-418D-AE19-62706E023703}">
                      <ahyp:hlinkClr xmlns:ahyp="http://schemas.microsoft.com/office/drawing/2018/hyperlinkcolor" val="tx"/>
                    </a:ext>
                  </a:extLst>
                </a:hlinkClick>
              </a:rPr>
              <a:t>https://www.ted.com/talks/es_devlin_mind_blowing_stage_sculptures_that_fuse_music_and_technology</a:t>
            </a:r>
            <a:endParaRPr lang="en-GB">
              <a:solidFill>
                <a:srgbClr val="5C3E89"/>
              </a:solidFill>
            </a:endParaRPr>
          </a:p>
        </p:txBody>
      </p:sp>
      <p:sp>
        <p:nvSpPr>
          <p:cNvPr id="6" name="Footer Placeholder 5">
            <a:extLst>
              <a:ext uri="{FF2B5EF4-FFF2-40B4-BE49-F238E27FC236}">
                <a16:creationId xmlns:a16="http://schemas.microsoft.com/office/drawing/2014/main" id="{BCF92DEF-17A3-04BC-6293-1DBAD634D47A}"/>
              </a:ext>
            </a:extLst>
          </p:cNvPr>
          <p:cNvSpPr>
            <a:spLocks noGrp="1"/>
          </p:cNvSpPr>
          <p:nvPr>
            <p:ph type="ftr" sz="quarter" idx="14"/>
          </p:nvPr>
        </p:nvSpPr>
        <p:spPr/>
        <p:txBody>
          <a:bodyPr/>
          <a:lstStyle/>
          <a:p>
            <a:pPr>
              <a:defRPr/>
            </a:pPr>
            <a:r>
              <a:rPr lang="en-US">
                <a:solidFill>
                  <a:srgbClr val="000000">
                    <a:lumMod val="50000"/>
                    <a:lumOff val="50000"/>
                  </a:srgbClr>
                </a:solidFill>
              </a:rPr>
              <a:t>EXHIBITION NOTES – </a:t>
            </a:r>
            <a:r>
              <a:rPr lang="en-US" b="1">
                <a:solidFill>
                  <a:srgbClr val="000000">
                    <a:lumMod val="50000"/>
                    <a:lumOff val="50000"/>
                  </a:srgbClr>
                </a:solidFill>
              </a:rPr>
              <a:t>ES DEVLIN: OTHER WORLDS</a:t>
            </a:r>
          </a:p>
        </p:txBody>
      </p:sp>
      <p:sp>
        <p:nvSpPr>
          <p:cNvPr id="11" name="Slide Number Placeholder 10">
            <a:extLst>
              <a:ext uri="{FF2B5EF4-FFF2-40B4-BE49-F238E27FC236}">
                <a16:creationId xmlns:a16="http://schemas.microsoft.com/office/drawing/2014/main" id="{A94116B0-F3CD-2001-E4B4-05C95DB8362F}"/>
              </a:ext>
            </a:extLst>
          </p:cNvPr>
          <p:cNvSpPr>
            <a:spLocks noGrp="1"/>
          </p:cNvSpPr>
          <p:nvPr>
            <p:ph type="sldNum" sz="quarter" idx="15"/>
          </p:nvPr>
        </p:nvSpPr>
        <p:spPr/>
        <p:txBody>
          <a:bodyPr/>
          <a:lstStyle/>
          <a:p>
            <a:pPr>
              <a:defRPr/>
            </a:pPr>
            <a:fld id="{E180D9CF-BE3A-E042-8F11-F9812D3734B2}" type="slidenum">
              <a:rPr lang="en-GB" b="1" smtClean="0"/>
              <a:pPr>
                <a:defRPr/>
              </a:pPr>
              <a:t>10</a:t>
            </a:fld>
            <a:endParaRPr lang="en-GB" sz="1200" b="1"/>
          </a:p>
        </p:txBody>
      </p:sp>
    </p:spTree>
    <p:extLst>
      <p:ext uri="{BB962C8B-B14F-4D97-AF65-F5344CB8AC3E}">
        <p14:creationId xmlns:p14="http://schemas.microsoft.com/office/powerpoint/2010/main" val="682121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98817-8A45-E369-E661-7C2AE001750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7B8CC3-749F-FD05-E140-A26093021448}"/>
              </a:ext>
            </a:extLst>
          </p:cNvPr>
          <p:cNvSpPr>
            <a:spLocks noGrp="1"/>
          </p:cNvSpPr>
          <p:nvPr>
            <p:ph type="title"/>
          </p:nvPr>
        </p:nvSpPr>
        <p:spPr/>
        <p:txBody>
          <a:bodyPr/>
          <a:lstStyle/>
          <a:p>
            <a:r>
              <a:rPr lang="en-GB" b="0">
                <a:solidFill>
                  <a:srgbClr val="5C3E89"/>
                </a:solidFill>
              </a:rPr>
              <a:t>exhibition highlight 04</a:t>
            </a:r>
            <a:br>
              <a:rPr lang="en-GB" b="0">
                <a:solidFill>
                  <a:srgbClr val="5C3E89"/>
                </a:solidFill>
              </a:rPr>
            </a:br>
            <a:r>
              <a:rPr lang="en-GB">
                <a:solidFill>
                  <a:srgbClr val="5C3E89"/>
                </a:solidFill>
              </a:rPr>
              <a:t>stage sculptures – the Legend of the Fall</a:t>
            </a:r>
          </a:p>
        </p:txBody>
      </p:sp>
      <p:sp>
        <p:nvSpPr>
          <p:cNvPr id="5" name="Footer Placeholder 4">
            <a:extLst>
              <a:ext uri="{FF2B5EF4-FFF2-40B4-BE49-F238E27FC236}">
                <a16:creationId xmlns:a16="http://schemas.microsoft.com/office/drawing/2014/main" id="{FAFABB78-A539-AD2D-69BB-C83AB757594C}"/>
              </a:ext>
            </a:extLst>
          </p:cNvPr>
          <p:cNvSpPr>
            <a:spLocks noGrp="1"/>
          </p:cNvSpPr>
          <p:nvPr>
            <p:ph type="ftr" sz="quarter" idx="10"/>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6" name="Slide Number Placeholder 5">
            <a:extLst>
              <a:ext uri="{FF2B5EF4-FFF2-40B4-BE49-F238E27FC236}">
                <a16:creationId xmlns:a16="http://schemas.microsoft.com/office/drawing/2014/main" id="{247D2F50-DA5E-721D-99AA-2E14C411489B}"/>
              </a:ext>
            </a:extLst>
          </p:cNvPr>
          <p:cNvSpPr>
            <a:spLocks noGrp="1"/>
          </p:cNvSpPr>
          <p:nvPr>
            <p:ph type="sldNum" sz="quarter" idx="11"/>
          </p:nvPr>
        </p:nvSpPr>
        <p:spPr/>
        <p:txBody>
          <a:bodyPr/>
          <a:lstStyle/>
          <a:p>
            <a:pPr>
              <a:defRPr/>
            </a:pPr>
            <a:fld id="{E180D9CF-BE3A-E042-8F11-F9812D3734B2}" type="slidenum">
              <a:rPr lang="en-GB" b="1" smtClean="0"/>
              <a:pPr>
                <a:defRPr/>
              </a:pPr>
              <a:t>11</a:t>
            </a:fld>
            <a:endParaRPr lang="en-GB" sz="1200" b="1"/>
          </a:p>
        </p:txBody>
      </p:sp>
      <p:pic>
        <p:nvPicPr>
          <p:cNvPr id="17" name="Picture 16">
            <a:extLst>
              <a:ext uri="{FF2B5EF4-FFF2-40B4-BE49-F238E27FC236}">
                <a16:creationId xmlns:a16="http://schemas.microsoft.com/office/drawing/2014/main" id="{70AA499B-7CCD-27D1-8694-90A96249DD0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809842" y="1152527"/>
            <a:ext cx="2388610" cy="1514634"/>
          </a:xfrm>
          <a:prstGeom prst="rect">
            <a:avLst/>
          </a:prstGeom>
        </p:spPr>
      </p:pic>
      <p:pic>
        <p:nvPicPr>
          <p:cNvPr id="11" name="Picture 10">
            <a:extLst>
              <a:ext uri="{FF2B5EF4-FFF2-40B4-BE49-F238E27FC236}">
                <a16:creationId xmlns:a16="http://schemas.microsoft.com/office/drawing/2014/main" id="{505FB76C-EB06-7B13-8CC7-B8950FB0903D}"/>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31800" y="4541540"/>
            <a:ext cx="2143283" cy="1852475"/>
          </a:xfrm>
          <a:prstGeom prst="rect">
            <a:avLst/>
          </a:prstGeom>
        </p:spPr>
      </p:pic>
      <p:pic>
        <p:nvPicPr>
          <p:cNvPr id="13" name="Content Placeholder 7">
            <a:extLst>
              <a:ext uri="{FF2B5EF4-FFF2-40B4-BE49-F238E27FC236}">
                <a16:creationId xmlns:a16="http://schemas.microsoft.com/office/drawing/2014/main" id="{2EFEE1E3-17C8-0466-EE80-73114D65B370}"/>
              </a:ext>
            </a:extLst>
          </p:cNvPr>
          <p:cNvPicPr>
            <a:picLocks noGrp="1" noChangeAspect="1"/>
          </p:cNvPicPr>
          <p:nvPr>
            <p:ph sz="half" idx="1"/>
          </p:nvPr>
        </p:nvPicPr>
        <p:blipFill>
          <a:blip r:embed="rId5" cstate="print">
            <a:extLst>
              <a:ext uri="{28A0092B-C50C-407E-A947-70E740481C1C}">
                <a14:useLocalDpi xmlns:a14="http://schemas.microsoft.com/office/drawing/2010/main"/>
              </a:ext>
            </a:extLst>
          </a:blip>
          <a:srcRect r="-1"/>
          <a:stretch>
            <a:fillRect/>
          </a:stretch>
        </p:blipFill>
        <p:spPr>
          <a:xfrm>
            <a:off x="2635624" y="4541540"/>
            <a:ext cx="2584076" cy="1852475"/>
          </a:xfrm>
        </p:spPr>
      </p:pic>
      <p:graphicFrame>
        <p:nvGraphicFramePr>
          <p:cNvPr id="22" name="Content Placeholder 21">
            <a:extLst>
              <a:ext uri="{FF2B5EF4-FFF2-40B4-BE49-F238E27FC236}">
                <a16:creationId xmlns:a16="http://schemas.microsoft.com/office/drawing/2014/main" id="{15846CC5-7A03-1389-CE3E-53ECAC8DF2E5}"/>
              </a:ext>
            </a:extLst>
          </p:cNvPr>
          <p:cNvGraphicFramePr>
            <a:graphicFrameLocks noGrp="1"/>
          </p:cNvGraphicFramePr>
          <p:nvPr>
            <p:ph sz="half" idx="2"/>
            <p:extLst>
              <p:ext uri="{D42A27DB-BD31-4B8C-83A1-F6EECF244321}">
                <p14:modId xmlns:p14="http://schemas.microsoft.com/office/powerpoint/2010/main" val="3660517821"/>
              </p:ext>
            </p:extLst>
          </p:nvPr>
        </p:nvGraphicFramePr>
        <p:xfrm>
          <a:off x="5472113" y="1152525"/>
          <a:ext cx="4784411" cy="4264080"/>
        </p:xfrm>
        <a:graphic>
          <a:graphicData uri="http://schemas.openxmlformats.org/drawingml/2006/table">
            <a:tbl>
              <a:tblPr>
                <a:tableStyleId>{2D5ABB26-0587-4C30-8999-92F81FD0307C}</a:tableStyleId>
              </a:tblPr>
              <a:tblGrid>
                <a:gridCol w="4784411">
                  <a:extLst>
                    <a:ext uri="{9D8B030D-6E8A-4147-A177-3AD203B41FA5}">
                      <a16:colId xmlns:a16="http://schemas.microsoft.com/office/drawing/2014/main" val="2213856202"/>
                    </a:ext>
                  </a:extLst>
                </a:gridCol>
              </a:tblGrid>
              <a:tr h="772575">
                <a:tc>
                  <a:txBody>
                    <a:bodyPr/>
                    <a:lstStyle/>
                    <a:p>
                      <a:pPr marL="0" algn="l" defTabSz="914400" rtl="0" eaLnBrk="1" latinLnBrk="0" hangingPunct="1"/>
                      <a:r>
                        <a:rPr lang="en-GB" sz="1100" b="1" kern="1200" cap="all" baseline="0">
                          <a:solidFill>
                            <a:schemeClr val="tx1"/>
                          </a:solidFill>
                          <a:latin typeface="+mn-lt"/>
                          <a:ea typeface="+mn-ea"/>
                          <a:cs typeface="+mn-cs"/>
                        </a:rPr>
                        <a:t>BRIEF</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a:t>A 2017 world tour of Europe and North America promoting Tesfaye’s album </a:t>
                      </a:r>
                      <a:r>
                        <a:rPr lang="en-GB" sz="1100" i="1"/>
                        <a:t>Starboy</a:t>
                      </a:r>
                      <a:r>
                        <a:rPr lang="en-GB" sz="1100"/>
                        <a:t> (2016). He told Devlin that he wanted “an intergalactic craft to transport the audience to other worlds”.</a:t>
                      </a:r>
                      <a:endParaRPr lang="en-GB" sz="1100" b="0" kern="1200" cap="none" baseline="0">
                        <a:solidFill>
                          <a:schemeClr val="tx1"/>
                        </a:solidFill>
                        <a:latin typeface="+mn-lt"/>
                        <a:ea typeface="+mn-ea"/>
                        <a:cs typeface="+mn-cs"/>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44EAC"/>
                      </a:solidFill>
                      <a:prstDash val="solid"/>
                      <a:round/>
                      <a:headEnd type="none" w="med" len="med"/>
                      <a:tailEnd type="none" w="med" len="med"/>
                    </a:lnT>
                    <a:lnB w="12700" cap="flat" cmpd="sng" algn="ctr">
                      <a:solidFill>
                        <a:srgbClr val="744EA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5917325"/>
                  </a:ext>
                </a:extLst>
              </a:tr>
              <a:tr h="7725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cap="none" baseline="0">
                          <a:solidFill>
                            <a:schemeClr val="tx1"/>
                          </a:solidFill>
                          <a:latin typeface="+mn-lt"/>
                          <a:ea typeface="+mn-ea"/>
                          <a:cs typeface="+mn-cs"/>
                        </a:rPr>
                        <a:t>PROCESS MATERIALS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cap="none" baseline="0">
                          <a:solidFill>
                            <a:schemeClr val="tx1"/>
                          </a:solidFill>
                          <a:latin typeface="+mn-lt"/>
                          <a:ea typeface="+mn-ea"/>
                          <a:cs typeface="+mn-cs"/>
                        </a:rPr>
                        <a:t>Devlin's graphite sketches and an annotated set-list for the tour show how she mapped the arc of each show as a flight path: lift-off, cruise, crash, relaunch. Folded paper models and an annotated paper-aeroplane study show how she formulated the physical structure and appearance of the design, and how it would fold and move.</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44EAC"/>
                      </a:solidFill>
                      <a:prstDash val="solid"/>
                      <a:round/>
                      <a:headEnd type="none" w="med" len="med"/>
                      <a:tailEnd type="none" w="med" len="med"/>
                    </a:lnT>
                    <a:lnB w="12700" cap="flat" cmpd="sng" algn="ctr">
                      <a:solidFill>
                        <a:srgbClr val="744EA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6025854"/>
                  </a:ext>
                </a:extLst>
              </a:tr>
              <a:tr h="7725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cap="none" baseline="0">
                          <a:solidFill>
                            <a:schemeClr val="tx1"/>
                          </a:solidFill>
                          <a:latin typeface="+mn-lt"/>
                          <a:ea typeface="+mn-ea"/>
                          <a:cs typeface="+mn-cs"/>
                        </a:rPr>
                        <a:t>FINAL MATERIALS / TECHNIQUES</a:t>
                      </a:r>
                      <a:br>
                        <a:rPr lang="en-GB" sz="1100" b="0" kern="1200" cap="none" baseline="0">
                          <a:solidFill>
                            <a:schemeClr val="tx1"/>
                          </a:solidFill>
                          <a:latin typeface="+mn-lt"/>
                          <a:ea typeface="+mn-ea"/>
                          <a:cs typeface="+mn-cs"/>
                        </a:rPr>
                      </a:br>
                      <a:r>
                        <a:rPr lang="en-GB" sz="1100" b="0" kern="1200" cap="none" baseline="0">
                          <a:solidFill>
                            <a:schemeClr val="tx1"/>
                          </a:solidFill>
                          <a:latin typeface="+mn-lt"/>
                          <a:ea typeface="+mn-ea"/>
                          <a:cs typeface="+mn-cs"/>
                        </a:rPr>
                        <a:t>A lightweight aluminium truss formed the anchor for ten small, LED-outlined triangular display panels, each able to independently tilt and rotate around the underlying structure. Mapped video projection, tracked live by TAIT, moved accurately across the structure as it physically transformed.</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44EAC"/>
                      </a:solidFill>
                      <a:prstDash val="solid"/>
                      <a:round/>
                      <a:headEnd type="none" w="med" len="med"/>
                      <a:tailEnd type="none" w="med" len="med"/>
                    </a:lnT>
                    <a:lnB w="12700" cap="flat" cmpd="sng" algn="ctr">
                      <a:solidFill>
                        <a:srgbClr val="744EA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6982066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cap="none" baseline="0">
                          <a:solidFill>
                            <a:schemeClr val="tx1"/>
                          </a:solidFill>
                          <a:latin typeface="+mn-lt"/>
                          <a:ea typeface="+mn-ea"/>
                          <a:cs typeface="+mn-cs"/>
                        </a:rPr>
                        <a:t>USE</a:t>
                      </a:r>
                      <a:br>
                        <a:rPr lang="en-GB" sz="1100" b="0" kern="1200" cap="none" baseline="0">
                          <a:solidFill>
                            <a:schemeClr val="tx1"/>
                          </a:solidFill>
                          <a:latin typeface="+mn-lt"/>
                          <a:ea typeface="+mn-ea"/>
                          <a:cs typeface="+mn-cs"/>
                        </a:rPr>
                      </a:br>
                      <a:r>
                        <a:rPr lang="en-GB" sz="1100" b="0" kern="1200" cap="none" baseline="0">
                          <a:solidFill>
                            <a:schemeClr val="tx1"/>
                          </a:solidFill>
                          <a:latin typeface="+mn-lt"/>
                          <a:ea typeface="+mn-ea"/>
                          <a:cs typeface="+mn-cs"/>
                        </a:rPr>
                        <a:t>The tour opened in Stockholm in February 2017. Live on stage, the structure dove nose-first and split its wings apart, physically enacting each stage of the “flight path” alongside Tesfaye’s music. A hybrid between a simple paper aeroplane and a science-fiction Star Destroyer, the </a:t>
                      </a:r>
                      <a:r>
                        <a:rPr lang="en-GB" sz="1100" b="0" kern="1200" cap="none" baseline="0" err="1">
                          <a:solidFill>
                            <a:schemeClr val="tx1"/>
                          </a:solidFill>
                          <a:latin typeface="+mn-lt"/>
                          <a:ea typeface="+mn-ea"/>
                          <a:cs typeface="+mn-cs"/>
                        </a:rPr>
                        <a:t>retrofuturist</a:t>
                      </a:r>
                      <a:r>
                        <a:rPr lang="en-GB" sz="1100" b="0" kern="1200" cap="none" baseline="0">
                          <a:solidFill>
                            <a:schemeClr val="tx1"/>
                          </a:solidFill>
                          <a:latin typeface="+mn-lt"/>
                          <a:ea typeface="+mn-ea"/>
                          <a:cs typeface="+mn-cs"/>
                        </a:rPr>
                        <a:t> final product provided a fitting accompaniment to Tesfaye’s musical blend of analogue soul and electronica.</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44EAC"/>
                      </a:solidFill>
                      <a:prstDash val="solid"/>
                      <a:round/>
                      <a:headEnd type="none" w="med" len="med"/>
                      <a:tailEnd type="none" w="med" len="med"/>
                    </a:lnT>
                    <a:lnB w="12700" cap="flat" cmpd="sng" algn="ctr">
                      <a:solidFill>
                        <a:srgbClr val="744EA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75341831"/>
                  </a:ext>
                </a:extLst>
              </a:tr>
            </a:tbl>
          </a:graphicData>
        </a:graphic>
      </p:graphicFrame>
      <p:sp>
        <p:nvSpPr>
          <p:cNvPr id="23" name="TextBox 22">
            <a:extLst>
              <a:ext uri="{FF2B5EF4-FFF2-40B4-BE49-F238E27FC236}">
                <a16:creationId xmlns:a16="http://schemas.microsoft.com/office/drawing/2014/main" id="{1E8B93B4-407F-DA9D-6454-89D4C747858F}"/>
              </a:ext>
            </a:extLst>
          </p:cNvPr>
          <p:cNvSpPr txBox="1"/>
          <p:nvPr/>
        </p:nvSpPr>
        <p:spPr>
          <a:xfrm>
            <a:off x="431801" y="6394015"/>
            <a:ext cx="4787899" cy="399173"/>
          </a:xfrm>
          <a:prstGeom prst="rect">
            <a:avLst/>
          </a:prstGeom>
          <a:noFill/>
        </p:spPr>
        <p:txBody>
          <a:bodyPr wrap="square" lIns="0" tIns="54000" rIns="0" bIns="0" anchor="b" anchorCtr="0">
            <a:spAutoFit/>
          </a:bodyPr>
          <a:lstStyle/>
          <a:p>
            <a:pPr defTabSz="108000">
              <a:lnSpc>
                <a:spcPct val="93000"/>
              </a:lnSpc>
              <a:spcBef>
                <a:spcPts val="400"/>
              </a:spcBef>
            </a:pPr>
            <a:r>
              <a:rPr lang="en-GB" sz="800" b="1"/>
              <a:t>PROCESS MATERIALS AND PHOTOS FROM ‘THE LEGEND OF THE FALL’. 2017. </a:t>
            </a:r>
            <a:r>
              <a:rPr lang="en-GB" sz="800"/>
              <a:t>DIRECTION: ABEL TESFAYE / THE WEEKND, LAMAR C TAYLOR, XO, ES DEVLIN.</a:t>
            </a:r>
            <a:r>
              <a:rPr lang="en-GB" sz="800" b="1"/>
              <a:t> </a:t>
            </a:r>
            <a:r>
              <a:rPr lang="en-GB" sz="800"/>
              <a:t>DESIGN: ES DEVLIN. LIGHTING DESIGN: SOONER ROUTHIER. LEAD ASSOCIATE DESIGNER: JED SKRZYPCZAK.</a:t>
            </a:r>
          </a:p>
        </p:txBody>
      </p:sp>
      <p:pic>
        <p:nvPicPr>
          <p:cNvPr id="2" name="Picture 1">
            <a:extLst>
              <a:ext uri="{FF2B5EF4-FFF2-40B4-BE49-F238E27FC236}">
                <a16:creationId xmlns:a16="http://schemas.microsoft.com/office/drawing/2014/main" id="{E2636C5B-7DBB-68BF-52B7-9CBAA8C9675B}"/>
              </a:ext>
            </a:extLst>
          </p:cNvPr>
          <p:cNvPicPr>
            <a:picLocks noChangeAspect="1"/>
          </p:cNvPicPr>
          <p:nvPr/>
        </p:nvPicPr>
        <p:blipFill>
          <a:blip r:embed="rId6">
            <a:extLst>
              <a:ext uri="{BEBA8EAE-BF5A-486C-A8C5-ECC9F3942E4B}">
                <a14:imgProps xmlns:a14="http://schemas.microsoft.com/office/drawing/2010/main">
                  <a14:imgLayer r:embed="rId7">
                    <a14:imgEffect>
                      <a14:saturation sat="0"/>
                    </a14:imgEffect>
                    <a14:imgEffect>
                      <a14:brightnessContrast bright="4000" contrast="26000"/>
                    </a14:imgEffect>
                  </a14:imgLayer>
                </a14:imgProps>
              </a:ext>
              <a:ext uri="{28A0092B-C50C-407E-A947-70E740481C1C}">
                <a14:useLocalDpi xmlns:a14="http://schemas.microsoft.com/office/drawing/2010/main"/>
              </a:ext>
            </a:extLst>
          </a:blip>
          <a:stretch>
            <a:fillRect/>
          </a:stretch>
        </p:blipFill>
        <p:spPr>
          <a:xfrm rot="21362601">
            <a:off x="429611" y="2529168"/>
            <a:ext cx="3353912" cy="1744741"/>
          </a:xfrm>
          <a:prstGeom prst="rect">
            <a:avLst/>
          </a:prstGeom>
        </p:spPr>
      </p:pic>
      <p:pic>
        <p:nvPicPr>
          <p:cNvPr id="9" name="Picture 8">
            <a:extLst>
              <a:ext uri="{FF2B5EF4-FFF2-40B4-BE49-F238E27FC236}">
                <a16:creationId xmlns:a16="http://schemas.microsoft.com/office/drawing/2014/main" id="{64ACEF20-5C35-036B-4411-D68EBD68AE7C}"/>
              </a:ext>
            </a:extLst>
          </p:cNvPr>
          <p:cNvPicPr>
            <a:picLocks noChangeAspect="1"/>
          </p:cNvPicPr>
          <p:nvPr/>
        </p:nvPicPr>
        <p:blipFill>
          <a:blip r:embed="rId8"/>
          <a:stretch>
            <a:fillRect/>
          </a:stretch>
        </p:blipFill>
        <p:spPr>
          <a:xfrm>
            <a:off x="735807" y="973410"/>
            <a:ext cx="4610100" cy="3505200"/>
          </a:xfrm>
          <a:prstGeom prst="rect">
            <a:avLst/>
          </a:prstGeom>
        </p:spPr>
      </p:pic>
    </p:spTree>
    <p:extLst>
      <p:ext uri="{BB962C8B-B14F-4D97-AF65-F5344CB8AC3E}">
        <p14:creationId xmlns:p14="http://schemas.microsoft.com/office/powerpoint/2010/main" val="3345579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F37A9C-0BB6-E03B-0497-126845DD3E3C}"/>
              </a:ext>
            </a:extLst>
          </p:cNvPr>
          <p:cNvSpPr>
            <a:spLocks noGrp="1"/>
          </p:cNvSpPr>
          <p:nvPr>
            <p:ph type="title"/>
          </p:nvPr>
        </p:nvSpPr>
        <p:spPr>
          <a:xfrm>
            <a:off x="432000" y="360000"/>
            <a:ext cx="9828000" cy="614912"/>
          </a:xfrm>
        </p:spPr>
        <p:txBody>
          <a:bodyPr/>
          <a:lstStyle/>
          <a:p>
            <a:r>
              <a:rPr lang="en-GB" b="0">
                <a:solidFill>
                  <a:srgbClr val="5C3E89"/>
                </a:solidFill>
              </a:rPr>
              <a:t>exhibition highlight 04</a:t>
            </a:r>
            <a:br>
              <a:rPr lang="en-GB" b="0">
                <a:solidFill>
                  <a:srgbClr val="5C3E89"/>
                </a:solidFill>
              </a:rPr>
            </a:br>
            <a:r>
              <a:rPr lang="en-GB">
                <a:solidFill>
                  <a:srgbClr val="5C3E89"/>
                </a:solidFill>
              </a:rPr>
              <a:t>stage sculptures – Abel’s mask</a:t>
            </a:r>
          </a:p>
        </p:txBody>
      </p:sp>
      <p:sp>
        <p:nvSpPr>
          <p:cNvPr id="5" name="Footer Placeholder 4">
            <a:extLst>
              <a:ext uri="{FF2B5EF4-FFF2-40B4-BE49-F238E27FC236}">
                <a16:creationId xmlns:a16="http://schemas.microsoft.com/office/drawing/2014/main" id="{CBA6E502-7961-56BD-0BE5-11D2B3FBB9B0}"/>
              </a:ext>
            </a:extLst>
          </p:cNvPr>
          <p:cNvSpPr>
            <a:spLocks noGrp="1"/>
          </p:cNvSpPr>
          <p:nvPr>
            <p:ph type="ftr" sz="quarter" idx="10"/>
          </p:nvPr>
        </p:nvSpPr>
        <p:spPr/>
        <p:txBody>
          <a:bodyPr/>
          <a:lstStyle/>
          <a:p>
            <a:pPr>
              <a:defRPr/>
            </a:pPr>
            <a:r>
              <a:rPr lang="en-US">
                <a:solidFill>
                  <a:srgbClr val="000000">
                    <a:lumMod val="50000"/>
                    <a:lumOff val="50000"/>
                  </a:srgbClr>
                </a:solidFill>
              </a:rPr>
              <a:t>EXHIBITION LEARNING NOTES – ES DEVLIN: OTHER WORLDS</a:t>
            </a:r>
            <a:endParaRPr lang="en-US" sz="900" b="1">
              <a:solidFill>
                <a:srgbClr val="000000">
                  <a:lumMod val="50000"/>
                  <a:lumOff val="50000"/>
                </a:srgbClr>
              </a:solidFill>
            </a:endParaRPr>
          </a:p>
        </p:txBody>
      </p:sp>
      <p:sp>
        <p:nvSpPr>
          <p:cNvPr id="6" name="Slide Number Placeholder 5">
            <a:extLst>
              <a:ext uri="{FF2B5EF4-FFF2-40B4-BE49-F238E27FC236}">
                <a16:creationId xmlns:a16="http://schemas.microsoft.com/office/drawing/2014/main" id="{BEA17A7B-483E-BB82-9F9C-D3BF2661801E}"/>
              </a:ext>
            </a:extLst>
          </p:cNvPr>
          <p:cNvSpPr>
            <a:spLocks noGrp="1"/>
          </p:cNvSpPr>
          <p:nvPr>
            <p:ph type="sldNum" sz="quarter" idx="11"/>
          </p:nvPr>
        </p:nvSpPr>
        <p:spPr/>
        <p:txBody>
          <a:bodyPr/>
          <a:lstStyle/>
          <a:p>
            <a:pPr>
              <a:defRPr/>
            </a:pPr>
            <a:fld id="{E180D9CF-BE3A-E042-8F11-F9812D3734B2}" type="slidenum">
              <a:rPr lang="en-GB" b="1" smtClean="0"/>
              <a:pPr>
                <a:defRPr/>
              </a:pPr>
              <a:t>12</a:t>
            </a:fld>
            <a:endParaRPr lang="en-GB" sz="1200" b="1"/>
          </a:p>
        </p:txBody>
      </p:sp>
      <p:sp>
        <p:nvSpPr>
          <p:cNvPr id="23" name="TextBox 22">
            <a:extLst>
              <a:ext uri="{FF2B5EF4-FFF2-40B4-BE49-F238E27FC236}">
                <a16:creationId xmlns:a16="http://schemas.microsoft.com/office/drawing/2014/main" id="{63067FB6-7DCC-39B8-DF9D-A8F22A04918F}"/>
              </a:ext>
            </a:extLst>
          </p:cNvPr>
          <p:cNvSpPr txBox="1"/>
          <p:nvPr/>
        </p:nvSpPr>
        <p:spPr>
          <a:xfrm>
            <a:off x="431800" y="6251920"/>
            <a:ext cx="4805363" cy="513692"/>
          </a:xfrm>
          <a:prstGeom prst="rect">
            <a:avLst/>
          </a:prstGeom>
          <a:noFill/>
        </p:spPr>
        <p:txBody>
          <a:bodyPr wrap="square" lIns="0" tIns="54000" rIns="0" bIns="0" anchor="b" anchorCtr="0">
            <a:spAutoFit/>
          </a:bodyPr>
          <a:lstStyle/>
          <a:p>
            <a:pPr defTabSz="108000">
              <a:lnSpc>
                <a:spcPct val="93000"/>
              </a:lnSpc>
              <a:spcBef>
                <a:spcPts val="400"/>
              </a:spcBef>
            </a:pPr>
            <a:r>
              <a:rPr lang="en-GB" sz="800" b="1"/>
              <a:t>PROCESS MATERIALS AND PHOTOGRAPHY FROM THE WEEKND AT COACHELLA. 2018. </a:t>
            </a:r>
            <a:r>
              <a:rPr lang="en-GB" sz="800"/>
              <a:t>CONSTRUCTION: AES. CONCEPT: THE WEEKND, XO, ES DEVLIN. DESIGN: ES DEVLIN. VIDEO: STRANGELOOP. LIGHT: JASON BAERI. LEAD ASSOCIATE DESIGNER: JACK HEADFORD. PHOTOS: </a:t>
            </a:r>
            <a:r>
              <a:rPr lang="en-GB" sz="800">
                <a:hlinkClick r:id="rId3"/>
              </a:rPr>
              <a:t>HTTPS://ESDEVLIN.COM/</a:t>
            </a:r>
            <a:r>
              <a:rPr lang="en-GB" sz="800"/>
              <a:t> AND ELLIOT GOLDSTEIN © SMITHSONIAN INSTITUTION</a:t>
            </a:r>
          </a:p>
        </p:txBody>
      </p:sp>
      <p:graphicFrame>
        <p:nvGraphicFramePr>
          <p:cNvPr id="8" name="Content Placeholder 21">
            <a:extLst>
              <a:ext uri="{FF2B5EF4-FFF2-40B4-BE49-F238E27FC236}">
                <a16:creationId xmlns:a16="http://schemas.microsoft.com/office/drawing/2014/main" id="{C2DE9180-CECB-5319-AD59-3047C7DF8030}"/>
              </a:ext>
            </a:extLst>
          </p:cNvPr>
          <p:cNvGraphicFramePr>
            <a:graphicFrameLocks noGrp="1"/>
          </p:cNvGraphicFramePr>
          <p:nvPr>
            <p:ph sz="half" idx="2"/>
            <p:extLst>
              <p:ext uri="{D42A27DB-BD31-4B8C-83A1-F6EECF244321}">
                <p14:modId xmlns:p14="http://schemas.microsoft.com/office/powerpoint/2010/main" val="442352622"/>
              </p:ext>
            </p:extLst>
          </p:nvPr>
        </p:nvGraphicFramePr>
        <p:xfrm>
          <a:off x="5472113" y="1152525"/>
          <a:ext cx="4784411" cy="5437560"/>
        </p:xfrm>
        <a:graphic>
          <a:graphicData uri="http://schemas.openxmlformats.org/drawingml/2006/table">
            <a:tbl>
              <a:tblPr>
                <a:tableStyleId>{2D5ABB26-0587-4C30-8999-92F81FD0307C}</a:tableStyleId>
              </a:tblPr>
              <a:tblGrid>
                <a:gridCol w="4784411">
                  <a:extLst>
                    <a:ext uri="{9D8B030D-6E8A-4147-A177-3AD203B41FA5}">
                      <a16:colId xmlns:a16="http://schemas.microsoft.com/office/drawing/2014/main" val="2213856202"/>
                    </a:ext>
                  </a:extLst>
                </a:gridCol>
              </a:tblGrid>
              <a:tr h="1482645">
                <a:tc>
                  <a:txBody>
                    <a:bodyPr/>
                    <a:lstStyle/>
                    <a:p>
                      <a:pPr marL="0" algn="l" defTabSz="914400" rtl="0" eaLnBrk="1" latinLnBrk="0" hangingPunct="1"/>
                      <a:r>
                        <a:rPr lang="en-GB" sz="1100" b="1" kern="1200" cap="all" baseline="0">
                          <a:solidFill>
                            <a:schemeClr val="tx1"/>
                          </a:solidFill>
                          <a:latin typeface="+mn-lt"/>
                          <a:ea typeface="+mn-ea"/>
                          <a:cs typeface="+mn-cs"/>
                        </a:rPr>
                        <a:t>BRIEF</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a:t>2018 marked Tesfaye’s third time performing at the famous Coachella music festival in California, USA. He was inspired by his recent work with Kendrick Lamar on the </a:t>
                      </a:r>
                      <a:r>
                        <a:rPr lang="en-GB" sz="1100" i="1"/>
                        <a:t>Black Panther</a:t>
                      </a:r>
                      <a:r>
                        <a:rPr lang="en-GB" sz="1100" i="0"/>
                        <a:t> (2018)</a:t>
                      </a:r>
                      <a:r>
                        <a:rPr lang="en-GB" sz="1100" i="1"/>
                        <a:t> </a:t>
                      </a:r>
                      <a:r>
                        <a:rPr lang="en-GB" sz="1100"/>
                        <a:t>soundtrack to bring Afrofuturist sculpture into the show. Devlin connected this initial idea to Tesfaye’s identity as a second-generation Toronto resident with Ethiopian heritage, his </a:t>
                      </a:r>
                      <a:r>
                        <a:rPr lang="en-GB" sz="1100" b="0" kern="1200" cap="none" baseline="0">
                          <a:solidFill>
                            <a:schemeClr val="tx1"/>
                          </a:solidFill>
                          <a:latin typeface="+mn-lt"/>
                          <a:ea typeface="+mn-ea"/>
                          <a:cs typeface="+mn-cs"/>
                        </a:rPr>
                        <a:t>‘biculturalism’ partly inspiring the dramatic scar or crack seen in the final design. She</a:t>
                      </a:r>
                      <a:r>
                        <a:rPr lang="en-GB" sz="1100"/>
                        <a:t> “found common ground” between this and her own long-running interest in “pop portraiture” – stage personas, masks, make up.</a:t>
                      </a:r>
                      <a:endParaRPr lang="en-GB" sz="1100" b="0" kern="1200" cap="none" baseline="0">
                        <a:solidFill>
                          <a:schemeClr val="tx1"/>
                        </a:solidFill>
                        <a:latin typeface="+mn-lt"/>
                        <a:ea typeface="+mn-ea"/>
                        <a:cs typeface="+mn-cs"/>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44EAC"/>
                      </a:solidFill>
                      <a:prstDash val="solid"/>
                      <a:round/>
                      <a:headEnd type="none" w="med" len="med"/>
                      <a:tailEnd type="none" w="med" len="med"/>
                    </a:lnT>
                    <a:lnB w="12700" cap="flat" cmpd="sng" algn="ctr">
                      <a:solidFill>
                        <a:srgbClr val="744EA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5917325"/>
                  </a:ext>
                </a:extLst>
              </a:tr>
              <a:tr h="11818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cap="all" baseline="0">
                          <a:solidFill>
                            <a:schemeClr val="tx1"/>
                          </a:solidFill>
                          <a:latin typeface="+mn-lt"/>
                          <a:ea typeface="+mn-ea"/>
                          <a:cs typeface="+mn-cs"/>
                        </a:rPr>
                        <a:t>PROCESS MATERIALS</a:t>
                      </a:r>
                      <a:br>
                        <a:rPr lang="en-GB" sz="1100" b="0" kern="1200" cap="none" baseline="0">
                          <a:solidFill>
                            <a:schemeClr val="tx1"/>
                          </a:solidFill>
                          <a:latin typeface="+mn-lt"/>
                          <a:ea typeface="+mn-ea"/>
                          <a:cs typeface="+mn-cs"/>
                        </a:rPr>
                      </a:br>
                      <a:r>
                        <a:rPr lang="en-GB" sz="1100" b="0" kern="1200" cap="none" baseline="0">
                          <a:solidFill>
                            <a:schemeClr val="tx1"/>
                          </a:solidFill>
                          <a:latin typeface="+mn-lt"/>
                          <a:ea typeface="+mn-ea"/>
                          <a:cs typeface="+mn-cs"/>
                        </a:rPr>
                        <a:t>Devlin and Tesfaye researched “the linear, scarred inscriptions on Ethiopian masks” together, documented in some of Devlin’s sketches seen here. These formed the basis of the textures overlaid onto digital scans of Tesfaye’s head using CAD (Computer-Aided Design). These digital renders could then be 3D-printed in miniature, all allowing for multiple rounds of reiteration with minimal waste before deciding on the final design.</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44EAC"/>
                      </a:solidFill>
                      <a:prstDash val="solid"/>
                      <a:round/>
                      <a:headEnd type="none" w="med" len="med"/>
                      <a:tailEnd type="none" w="med" len="med"/>
                    </a:lnT>
                    <a:lnB w="12700" cap="flat" cmpd="sng" algn="ctr">
                      <a:solidFill>
                        <a:srgbClr val="744EA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6025854"/>
                  </a:ext>
                </a:extLst>
              </a:tr>
              <a:tr h="13322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cap="all" baseline="0">
                          <a:solidFill>
                            <a:schemeClr val="tx1"/>
                          </a:solidFill>
                          <a:latin typeface="+mn-lt"/>
                          <a:ea typeface="+mn-ea"/>
                          <a:cs typeface="+mn-cs"/>
                        </a:rPr>
                        <a:t>FINAL MATERIALS / TECHNIQUES</a:t>
                      </a:r>
                      <a:br>
                        <a:rPr lang="en-GB" sz="1100" b="0" kern="1200" cap="none" baseline="0">
                          <a:solidFill>
                            <a:schemeClr val="tx1"/>
                          </a:solidFill>
                          <a:latin typeface="+mn-lt"/>
                          <a:ea typeface="+mn-ea"/>
                          <a:cs typeface="+mn-cs"/>
                        </a:rPr>
                      </a:br>
                      <a:r>
                        <a:rPr lang="en-GB" sz="1100" b="0" kern="1200" cap="none" baseline="0">
                          <a:solidFill>
                            <a:schemeClr val="tx1"/>
                          </a:solidFill>
                          <a:latin typeface="+mn-lt"/>
                          <a:ea typeface="+mn-ea"/>
                          <a:cs typeface="+mn-cs"/>
                        </a:rPr>
                        <a:t>The final 3D render was CNC-cut ‘in negative’ to make a mould and cast the final fibreglass ‘positive’, richly detailed but strong enough to withstand desert winds. CNC stands for Computer Numerical Control, and it essentially just means using a computer to control a tool rather than a human being. This allows for a much higher level of precision and consistency than would otherwise be possible, and is ideal for complex, precise shapes and contours like those on this mask.</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44EAC"/>
                      </a:solidFill>
                      <a:prstDash val="solid"/>
                      <a:round/>
                      <a:headEnd type="none" w="med" len="med"/>
                      <a:tailEnd type="none" w="med" len="med"/>
                    </a:lnT>
                    <a:lnB w="12700" cap="flat" cmpd="sng" algn="ctr">
                      <a:solidFill>
                        <a:srgbClr val="744EA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69820661"/>
                  </a:ext>
                </a:extLst>
              </a:tr>
              <a:tr h="8811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cap="all" baseline="0">
                          <a:solidFill>
                            <a:schemeClr val="tx1"/>
                          </a:solidFill>
                          <a:latin typeface="+mn-lt"/>
                          <a:ea typeface="+mn-ea"/>
                          <a:cs typeface="+mn-cs"/>
                        </a:rPr>
                        <a:t>USE</a:t>
                      </a:r>
                      <a:br>
                        <a:rPr lang="en-GB" sz="1100" b="0" kern="1200" cap="none" baseline="0">
                          <a:solidFill>
                            <a:schemeClr val="tx1"/>
                          </a:solidFill>
                          <a:latin typeface="+mn-lt"/>
                          <a:ea typeface="+mn-ea"/>
                          <a:cs typeface="+mn-cs"/>
                        </a:rPr>
                      </a:br>
                      <a:r>
                        <a:rPr lang="en-GB" sz="1100" b="0" kern="1200" cap="none" baseline="0">
                          <a:solidFill>
                            <a:schemeClr val="tx1"/>
                          </a:solidFill>
                          <a:latin typeface="+mn-lt"/>
                          <a:ea typeface="+mn-ea"/>
                          <a:cs typeface="+mn-cs"/>
                        </a:rPr>
                        <a:t>At the start of the performance, the mask cracked open to form a doorway for Tesfaye to step through before coming back together, continuing to transform throughout the show through the use of mapped projection and complementary ambient/background lighting.</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744EAC"/>
                      </a:solidFill>
                      <a:prstDash val="solid"/>
                      <a:round/>
                      <a:headEnd type="none" w="med" len="med"/>
                      <a:tailEnd type="none" w="med" len="med"/>
                    </a:lnT>
                    <a:lnB w="12700" cap="flat" cmpd="sng" algn="ctr">
                      <a:solidFill>
                        <a:srgbClr val="744EA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75341831"/>
                  </a:ext>
                </a:extLst>
              </a:tr>
            </a:tbl>
          </a:graphicData>
        </a:graphic>
      </p:graphicFrame>
      <p:pic>
        <p:nvPicPr>
          <p:cNvPr id="2" name="Picture 1">
            <a:extLst>
              <a:ext uri="{FF2B5EF4-FFF2-40B4-BE49-F238E27FC236}">
                <a16:creationId xmlns:a16="http://schemas.microsoft.com/office/drawing/2014/main" id="{C31E9FBB-BC47-80CE-334E-E72C9B2684E4}"/>
              </a:ext>
            </a:extLst>
          </p:cNvPr>
          <p:cNvPicPr>
            <a:picLocks noChangeAspect="1"/>
          </p:cNvPicPr>
          <p:nvPr/>
        </p:nvPicPr>
        <p:blipFill>
          <a:blip r:embed="rId4"/>
          <a:stretch>
            <a:fillRect/>
          </a:stretch>
        </p:blipFill>
        <p:spPr>
          <a:xfrm>
            <a:off x="14068" y="1146520"/>
            <a:ext cx="5219700" cy="5105400"/>
          </a:xfrm>
          <a:prstGeom prst="rect">
            <a:avLst/>
          </a:prstGeom>
        </p:spPr>
      </p:pic>
    </p:spTree>
    <p:extLst>
      <p:ext uri="{BB962C8B-B14F-4D97-AF65-F5344CB8AC3E}">
        <p14:creationId xmlns:p14="http://schemas.microsoft.com/office/powerpoint/2010/main" val="1921699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4F140-5715-D1C7-A38F-F0AC3C107524}"/>
            </a:ext>
          </a:extLst>
        </p:cNvPr>
        <p:cNvGrpSpPr/>
        <p:nvPr/>
      </p:nvGrpSpPr>
      <p:grpSpPr>
        <a:xfrm>
          <a:off x="0" y="0"/>
          <a:ext cx="0" cy="0"/>
          <a:chOff x="0" y="0"/>
          <a:chExt cx="0" cy="0"/>
        </a:xfrm>
      </p:grpSpPr>
      <p:sp>
        <p:nvSpPr>
          <p:cNvPr id="14" name="Text Placeholder 13">
            <a:extLst>
              <a:ext uri="{FF2B5EF4-FFF2-40B4-BE49-F238E27FC236}">
                <a16:creationId xmlns:a16="http://schemas.microsoft.com/office/drawing/2014/main" id="{69A71329-EC03-3FFF-77A5-BEFACC2A8E8C}"/>
              </a:ext>
            </a:extLst>
          </p:cNvPr>
          <p:cNvSpPr>
            <a:spLocks noGrp="1"/>
          </p:cNvSpPr>
          <p:nvPr>
            <p:ph type="body" sz="quarter" idx="12"/>
          </p:nvPr>
        </p:nvSpPr>
        <p:spPr>
          <a:xfrm>
            <a:off x="712201" y="3745677"/>
            <a:ext cx="2663404" cy="3011208"/>
          </a:xfrm>
        </p:spPr>
        <p:txBody>
          <a:bodyPr vert="horz" lIns="0" tIns="0" rIns="0" bIns="0" rtlCol="0" anchor="t">
            <a:noAutofit/>
          </a:bodyPr>
          <a:lstStyle/>
          <a:p>
            <a:pPr>
              <a:spcBef>
                <a:spcPts val="600"/>
              </a:spcBef>
              <a:spcAft>
                <a:spcPts val="600"/>
              </a:spcAft>
            </a:pPr>
            <a:r>
              <a:rPr lang="en-GB">
                <a:cs typeface="Arial"/>
              </a:rPr>
              <a:t>Devlin’s “stage sculptures” are artworks that need to exist and function in the real world: to be used or interacted with, while fulfilling safety requirements and sometimes enduring harsh weather conditions. </a:t>
            </a:r>
            <a:br>
              <a:rPr lang="en-GB">
                <a:cs typeface="Arial"/>
              </a:rPr>
            </a:br>
            <a:br>
              <a:rPr lang="en-GB">
                <a:cs typeface="Arial"/>
              </a:rPr>
            </a:br>
            <a:r>
              <a:rPr lang="en-GB">
                <a:cs typeface="Arial"/>
              </a:rPr>
              <a:t>Pick a final design from Devlin’s body of work and consider how form and function have been balanced. What alternative options might have been considered? Why do you think Devlin and her collaborators made the choices they did?</a:t>
            </a:r>
          </a:p>
        </p:txBody>
      </p:sp>
      <p:sp>
        <p:nvSpPr>
          <p:cNvPr id="16" name="Text Placeholder 15">
            <a:extLst>
              <a:ext uri="{FF2B5EF4-FFF2-40B4-BE49-F238E27FC236}">
                <a16:creationId xmlns:a16="http://schemas.microsoft.com/office/drawing/2014/main" id="{2E2ADA4F-099F-4071-D215-14050EA85F71}"/>
              </a:ext>
            </a:extLst>
          </p:cNvPr>
          <p:cNvSpPr>
            <a:spLocks noGrp="1"/>
          </p:cNvSpPr>
          <p:nvPr>
            <p:ph type="body" sz="quarter" idx="19"/>
          </p:nvPr>
        </p:nvSpPr>
        <p:spPr>
          <a:xfrm>
            <a:off x="6943725" y="3416691"/>
            <a:ext cx="3035887" cy="267308"/>
          </a:xfrm>
        </p:spPr>
        <p:txBody>
          <a:bodyPr>
            <a:normAutofit fontScale="92500" lnSpcReduction="20000"/>
          </a:bodyPr>
          <a:lstStyle/>
          <a:p>
            <a:r>
              <a:rPr lang="en-GB"/>
              <a:t>explore</a:t>
            </a:r>
          </a:p>
        </p:txBody>
      </p:sp>
      <p:sp>
        <p:nvSpPr>
          <p:cNvPr id="17" name="Text Placeholder 16">
            <a:extLst>
              <a:ext uri="{FF2B5EF4-FFF2-40B4-BE49-F238E27FC236}">
                <a16:creationId xmlns:a16="http://schemas.microsoft.com/office/drawing/2014/main" id="{09EB538F-A840-F6E6-F2C8-D7560FC34126}"/>
              </a:ext>
            </a:extLst>
          </p:cNvPr>
          <p:cNvSpPr>
            <a:spLocks noGrp="1"/>
          </p:cNvSpPr>
          <p:nvPr>
            <p:ph type="body" sz="quarter" idx="20"/>
          </p:nvPr>
        </p:nvSpPr>
        <p:spPr>
          <a:xfrm>
            <a:off x="3827665" y="3745677"/>
            <a:ext cx="2664000" cy="3011208"/>
          </a:xfrm>
        </p:spPr>
        <p:txBody>
          <a:bodyPr vert="horz" lIns="0" tIns="0" rIns="0" bIns="0" rtlCol="0" anchor="t">
            <a:noAutofit/>
          </a:bodyPr>
          <a:lstStyle/>
          <a:p>
            <a:pPr>
              <a:spcBef>
                <a:spcPts val="600"/>
              </a:spcBef>
              <a:spcAft>
                <a:spcPts val="600"/>
              </a:spcAft>
            </a:pPr>
            <a:r>
              <a:rPr lang="en-GB">
                <a:cs typeface="Arial"/>
              </a:rPr>
              <a:t>Devlin has returned to Shakespeare throughout her career, with Macbeth and three different productions of Hamlet under her belt. </a:t>
            </a:r>
            <a:br>
              <a:rPr lang="en-GB">
                <a:cs typeface="Arial"/>
              </a:rPr>
            </a:br>
            <a:br>
              <a:rPr lang="en-GB">
                <a:cs typeface="Arial"/>
              </a:rPr>
            </a:br>
            <a:r>
              <a:rPr lang="en-GB">
                <a:cs typeface="Arial"/>
              </a:rPr>
              <a:t>Consider a narrative you know well: how might it change if it was set in a completely different time or place? It could be past, future, distant, near, totally alien or utterly familiar. What does each setting add, highlight, distort or downplay within the story?</a:t>
            </a:r>
          </a:p>
        </p:txBody>
      </p:sp>
      <p:pic>
        <p:nvPicPr>
          <p:cNvPr id="24" name="Picture Placeholder 23">
            <a:extLst>
              <a:ext uri="{FF2B5EF4-FFF2-40B4-BE49-F238E27FC236}">
                <a16:creationId xmlns:a16="http://schemas.microsoft.com/office/drawing/2014/main" id="{BFCB8A86-2DDB-7A58-4D65-D50F6003A338}"/>
              </a:ext>
            </a:extLst>
          </p:cNvPr>
          <p:cNvPicPr>
            <a:picLocks noGrp="1" noChangeAspect="1"/>
          </p:cNvPicPr>
          <p:nvPr>
            <p:ph type="pic" sz="quarter" idx="28"/>
          </p:nvPr>
        </p:nvPicPr>
        <p:blipFill>
          <a:blip r:embed="rId3"/>
          <a:srcRect t="241" b="241"/>
          <a:stretch>
            <a:fillRect/>
          </a:stretch>
        </p:blipFill>
        <p:spPr>
          <a:prstGeom prst="rect">
            <a:avLst/>
          </a:prstGeom>
        </p:spPr>
      </p:pic>
      <p:sp>
        <p:nvSpPr>
          <p:cNvPr id="19" name="Text Placeholder 18">
            <a:extLst>
              <a:ext uri="{FF2B5EF4-FFF2-40B4-BE49-F238E27FC236}">
                <a16:creationId xmlns:a16="http://schemas.microsoft.com/office/drawing/2014/main" id="{58A307A5-6520-8FC9-EC82-724DB91922E7}"/>
              </a:ext>
            </a:extLst>
          </p:cNvPr>
          <p:cNvSpPr>
            <a:spLocks noGrp="1"/>
          </p:cNvSpPr>
          <p:nvPr>
            <p:ph type="body" sz="quarter" idx="22"/>
          </p:nvPr>
        </p:nvSpPr>
        <p:spPr>
          <a:xfrm>
            <a:off x="3827665" y="3396348"/>
            <a:ext cx="2664000" cy="267308"/>
          </a:xfrm>
        </p:spPr>
        <p:txBody>
          <a:bodyPr>
            <a:normAutofit fontScale="92500" lnSpcReduction="20000"/>
          </a:bodyPr>
          <a:lstStyle/>
          <a:p>
            <a:r>
              <a:rPr lang="en-GB"/>
              <a:t>(re)imagine</a:t>
            </a:r>
          </a:p>
        </p:txBody>
      </p:sp>
      <p:sp>
        <p:nvSpPr>
          <p:cNvPr id="20" name="Text Placeholder 19">
            <a:extLst>
              <a:ext uri="{FF2B5EF4-FFF2-40B4-BE49-F238E27FC236}">
                <a16:creationId xmlns:a16="http://schemas.microsoft.com/office/drawing/2014/main" id="{99FCB340-1E52-C2E1-402E-4B2675256EBA}"/>
              </a:ext>
            </a:extLst>
          </p:cNvPr>
          <p:cNvSpPr>
            <a:spLocks noGrp="1"/>
          </p:cNvSpPr>
          <p:nvPr>
            <p:ph type="body" sz="quarter" idx="23"/>
          </p:nvPr>
        </p:nvSpPr>
        <p:spPr>
          <a:xfrm>
            <a:off x="6943725" y="3745677"/>
            <a:ext cx="3035887" cy="3011208"/>
          </a:xfrm>
        </p:spPr>
        <p:txBody>
          <a:bodyPr vert="horz" lIns="0" tIns="0" rIns="0" bIns="0" rtlCol="0" anchor="t">
            <a:noAutofit/>
          </a:bodyPr>
          <a:lstStyle/>
          <a:p>
            <a:pPr>
              <a:spcBef>
                <a:spcPts val="600"/>
              </a:spcBef>
              <a:spcAft>
                <a:spcPts val="600"/>
              </a:spcAft>
            </a:pPr>
            <a:r>
              <a:rPr lang="en-GB" i="1">
                <a:cs typeface="Arial"/>
              </a:rPr>
              <a:t>Come Home Again </a:t>
            </a:r>
            <a:r>
              <a:rPr lang="en-GB">
                <a:cs typeface="Arial"/>
              </a:rPr>
              <a:t>portrays over 200 “London priority species” including plants, animals, insects, and fungi. </a:t>
            </a:r>
          </a:p>
          <a:p>
            <a:pPr>
              <a:spcBef>
                <a:spcPts val="600"/>
              </a:spcBef>
              <a:spcAft>
                <a:spcPts val="600"/>
              </a:spcAft>
            </a:pPr>
            <a:r>
              <a:rPr lang="en-GB">
                <a:cs typeface="Arial"/>
              </a:rPr>
              <a:t>Build a field journal of your local wildlife in its habitat: a garden, a nearby park, a crack in the pavement, a cobwebbed corner. Research what you find, noting anything interesting alongside your own first-hand observations.</a:t>
            </a:r>
          </a:p>
          <a:p>
            <a:pPr>
              <a:spcBef>
                <a:spcPts val="600"/>
              </a:spcBef>
              <a:spcAft>
                <a:spcPts val="600"/>
              </a:spcAft>
            </a:pPr>
            <a:r>
              <a:rPr lang="en-GB">
                <a:cs typeface="Arial"/>
              </a:rPr>
              <a:t>What do your drawings reveal that a photograph wouldn't? Does your research make something that seemed strange make more sense? Does the process change how you feel about your non-human neighbours?</a:t>
            </a:r>
          </a:p>
        </p:txBody>
      </p:sp>
      <p:sp>
        <p:nvSpPr>
          <p:cNvPr id="22" name="Text Placeholder 21">
            <a:extLst>
              <a:ext uri="{FF2B5EF4-FFF2-40B4-BE49-F238E27FC236}">
                <a16:creationId xmlns:a16="http://schemas.microsoft.com/office/drawing/2014/main" id="{120EC88C-93B4-159C-32D3-77C362C96E3C}"/>
              </a:ext>
            </a:extLst>
          </p:cNvPr>
          <p:cNvSpPr>
            <a:spLocks noGrp="1"/>
          </p:cNvSpPr>
          <p:nvPr>
            <p:ph type="body" sz="quarter" idx="25"/>
          </p:nvPr>
        </p:nvSpPr>
        <p:spPr>
          <a:xfrm>
            <a:off x="711605" y="3396348"/>
            <a:ext cx="2664000" cy="267308"/>
          </a:xfrm>
        </p:spPr>
        <p:txBody>
          <a:bodyPr>
            <a:normAutofit fontScale="92500" lnSpcReduction="20000"/>
          </a:bodyPr>
          <a:lstStyle/>
          <a:p>
            <a:r>
              <a:rPr lang="en-GB"/>
              <a:t>evaluate</a:t>
            </a:r>
          </a:p>
        </p:txBody>
      </p:sp>
      <p:sp>
        <p:nvSpPr>
          <p:cNvPr id="2" name="Title 1">
            <a:extLst>
              <a:ext uri="{FF2B5EF4-FFF2-40B4-BE49-F238E27FC236}">
                <a16:creationId xmlns:a16="http://schemas.microsoft.com/office/drawing/2014/main" id="{F9069CF5-0391-5D36-226A-CCC00710E29C}"/>
              </a:ext>
            </a:extLst>
          </p:cNvPr>
          <p:cNvSpPr>
            <a:spLocks noGrp="1"/>
          </p:cNvSpPr>
          <p:nvPr>
            <p:ph type="title"/>
          </p:nvPr>
        </p:nvSpPr>
        <p:spPr>
          <a:xfrm>
            <a:off x="432000" y="360000"/>
            <a:ext cx="9828000" cy="614912"/>
          </a:xfrm>
        </p:spPr>
        <p:txBody>
          <a:bodyPr/>
          <a:lstStyle/>
          <a:p>
            <a:r>
              <a:rPr lang="en-GB"/>
              <a:t>what next?</a:t>
            </a:r>
          </a:p>
        </p:txBody>
      </p:sp>
      <p:sp>
        <p:nvSpPr>
          <p:cNvPr id="10" name="Footer Placeholder 9">
            <a:extLst>
              <a:ext uri="{FF2B5EF4-FFF2-40B4-BE49-F238E27FC236}">
                <a16:creationId xmlns:a16="http://schemas.microsoft.com/office/drawing/2014/main" id="{D1A4EDC7-1607-55E2-7644-A369F3241CFE}"/>
              </a:ext>
            </a:extLst>
          </p:cNvPr>
          <p:cNvSpPr>
            <a:spLocks noGrp="1"/>
          </p:cNvSpPr>
          <p:nvPr>
            <p:ph type="ftr" sz="quarter" idx="29"/>
          </p:nvPr>
        </p:nvSpPr>
        <p:spPr>
          <a:xfrm>
            <a:off x="4197350" y="7142400"/>
            <a:ext cx="4266074" cy="138499"/>
          </a:xfrm>
        </p:spPr>
        <p:txBody>
          <a:bodyPr/>
          <a:lstStyle/>
          <a:p>
            <a:r>
              <a:rPr lang="en-US"/>
              <a:t>EXHIBITION NOTES – </a:t>
            </a:r>
            <a:r>
              <a:rPr lang="en-US" b="1"/>
              <a:t>ES DEVLIN: OTHER WORLDS</a:t>
            </a:r>
          </a:p>
        </p:txBody>
      </p:sp>
      <p:sp>
        <p:nvSpPr>
          <p:cNvPr id="8" name="Slide Number Placeholder 7">
            <a:extLst>
              <a:ext uri="{FF2B5EF4-FFF2-40B4-BE49-F238E27FC236}">
                <a16:creationId xmlns:a16="http://schemas.microsoft.com/office/drawing/2014/main" id="{58065F06-DF13-97CC-311F-92D6D4890ADC}"/>
              </a:ext>
            </a:extLst>
          </p:cNvPr>
          <p:cNvSpPr>
            <a:spLocks noGrp="1"/>
          </p:cNvSpPr>
          <p:nvPr>
            <p:ph type="sldNum" sz="quarter" idx="30"/>
          </p:nvPr>
        </p:nvSpPr>
        <p:spPr>
          <a:xfrm>
            <a:off x="10170442" y="7128000"/>
            <a:ext cx="346489" cy="153888"/>
          </a:xfrm>
        </p:spPr>
        <p:txBody>
          <a:bodyPr/>
          <a:lstStyle/>
          <a:p>
            <a:fld id="{E180D9CF-BE3A-E042-8F11-F9812D3734B2}" type="slidenum">
              <a:rPr lang="en-GB" b="1" smtClean="0"/>
              <a:pPr/>
              <a:t>13</a:t>
            </a:fld>
            <a:endParaRPr lang="en-GB" b="1"/>
          </a:p>
        </p:txBody>
      </p:sp>
      <p:pic>
        <p:nvPicPr>
          <p:cNvPr id="26" name="Picture Placeholder 25">
            <a:extLst>
              <a:ext uri="{FF2B5EF4-FFF2-40B4-BE49-F238E27FC236}">
                <a16:creationId xmlns:a16="http://schemas.microsoft.com/office/drawing/2014/main" id="{5453408D-0621-13BF-856F-8DF2B06B64C6}"/>
              </a:ext>
            </a:extLst>
          </p:cNvPr>
          <p:cNvPicPr>
            <a:picLocks noGrp="1" noChangeAspect="1"/>
          </p:cNvPicPr>
          <p:nvPr>
            <p:ph type="pic" sz="quarter" idx="27"/>
          </p:nvPr>
        </p:nvPicPr>
        <p:blipFill>
          <a:blip r:embed="rId4"/>
          <a:srcRect t="247" b="247"/>
          <a:stretch>
            <a:fillRect/>
          </a:stretch>
        </p:blipFill>
        <p:spPr>
          <a:prstGeom prst="rect">
            <a:avLst/>
          </a:prstGeom>
        </p:spPr>
      </p:pic>
      <p:pic>
        <p:nvPicPr>
          <p:cNvPr id="25" name="Picture Placeholder 24">
            <a:extLst>
              <a:ext uri="{FF2B5EF4-FFF2-40B4-BE49-F238E27FC236}">
                <a16:creationId xmlns:a16="http://schemas.microsoft.com/office/drawing/2014/main" id="{034F5A22-9272-40BB-72F5-9EBD4FF77733}"/>
              </a:ext>
            </a:extLst>
          </p:cNvPr>
          <p:cNvPicPr>
            <a:picLocks noGrp="1" noChangeAspect="1"/>
          </p:cNvPicPr>
          <p:nvPr>
            <p:ph type="pic" sz="quarter" idx="26"/>
          </p:nvPr>
        </p:nvPicPr>
        <p:blipFill>
          <a:blip r:embed="rId5"/>
          <a:srcRect l="41" r="41"/>
          <a:stretch>
            <a:fillRect/>
          </a:stretch>
        </p:blipFill>
        <p:spPr>
          <a:prstGeom prst="rect">
            <a:avLst/>
          </a:prstGeom>
        </p:spPr>
      </p:pic>
    </p:spTree>
    <p:extLst>
      <p:ext uri="{BB962C8B-B14F-4D97-AF65-F5344CB8AC3E}">
        <p14:creationId xmlns:p14="http://schemas.microsoft.com/office/powerpoint/2010/main" val="4090788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a:extLst>
              <a:ext uri="{FF2B5EF4-FFF2-40B4-BE49-F238E27FC236}">
                <a16:creationId xmlns:a16="http://schemas.microsoft.com/office/drawing/2014/main" id="{36B735DB-BE89-7B06-D06A-3B525B38E9D0}"/>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a:fillRect/>
          </a:stretch>
        </p:blipFill>
        <p:spPr>
          <a:xfrm>
            <a:off x="1" y="0"/>
            <a:ext cx="2725737" cy="7559675"/>
          </a:xfrm>
          <a:prstGeom prst="rect">
            <a:avLst/>
          </a:prstGeom>
        </p:spPr>
      </p:pic>
      <p:sp>
        <p:nvSpPr>
          <p:cNvPr id="17" name="Title 16">
            <a:extLst>
              <a:ext uri="{FF2B5EF4-FFF2-40B4-BE49-F238E27FC236}">
                <a16:creationId xmlns:a16="http://schemas.microsoft.com/office/drawing/2014/main" id="{4FEAC877-91A1-ED44-1491-2CA5928698E3}"/>
              </a:ext>
            </a:extLst>
          </p:cNvPr>
          <p:cNvSpPr>
            <a:spLocks noGrp="1"/>
          </p:cNvSpPr>
          <p:nvPr>
            <p:ph type="title"/>
          </p:nvPr>
        </p:nvSpPr>
        <p:spPr>
          <a:xfrm>
            <a:off x="2967460" y="360000"/>
            <a:ext cx="7292540" cy="285671"/>
          </a:xfrm>
        </p:spPr>
        <p:txBody>
          <a:bodyPr/>
          <a:lstStyle/>
          <a:p>
            <a:r>
              <a:rPr lang="en-GB"/>
              <a:t>learn more</a:t>
            </a:r>
          </a:p>
        </p:txBody>
      </p:sp>
      <p:sp>
        <p:nvSpPr>
          <p:cNvPr id="138" name="Footer Placeholder 137">
            <a:extLst>
              <a:ext uri="{FF2B5EF4-FFF2-40B4-BE49-F238E27FC236}">
                <a16:creationId xmlns:a16="http://schemas.microsoft.com/office/drawing/2014/main" id="{82A41BD1-7F88-F7E9-1578-01CAD19A2FD7}"/>
              </a:ext>
            </a:extLst>
          </p:cNvPr>
          <p:cNvSpPr>
            <a:spLocks noGrp="1"/>
          </p:cNvSpPr>
          <p:nvPr>
            <p:ph type="ftr" sz="quarter" idx="11"/>
          </p:nvPr>
        </p:nvSpPr>
        <p:spPr/>
        <p:txBody>
          <a:bodyPr/>
          <a:lstStyle/>
          <a:p>
            <a:pPr>
              <a:defRPr/>
            </a:pPr>
            <a:r>
              <a:rPr lang="en-US">
                <a:solidFill>
                  <a:srgbClr val="000000">
                    <a:lumMod val="50000"/>
                    <a:lumOff val="50000"/>
                  </a:srgbClr>
                </a:solidFill>
              </a:rPr>
              <a:t>EXHIBITION NOTES – </a:t>
            </a:r>
            <a:r>
              <a:rPr lang="en-US" b="1">
                <a:solidFill>
                  <a:srgbClr val="000000">
                    <a:lumMod val="50000"/>
                    <a:lumOff val="50000"/>
                  </a:srgbClr>
                </a:solidFill>
              </a:rPr>
              <a:t>ES DEVLIN: OTHER WORLDS</a:t>
            </a:r>
            <a:endParaRPr lang="en-US" sz="900" b="1">
              <a:solidFill>
                <a:srgbClr val="000000">
                  <a:lumMod val="50000"/>
                  <a:lumOff val="50000"/>
                </a:srgbClr>
              </a:solidFill>
            </a:endParaRPr>
          </a:p>
        </p:txBody>
      </p:sp>
      <p:graphicFrame>
        <p:nvGraphicFramePr>
          <p:cNvPr id="11" name="Table 10">
            <a:extLst>
              <a:ext uri="{FF2B5EF4-FFF2-40B4-BE49-F238E27FC236}">
                <a16:creationId xmlns:a16="http://schemas.microsoft.com/office/drawing/2014/main" id="{AE585112-96B4-F5FC-D317-9672F22B2B8F}"/>
              </a:ext>
            </a:extLst>
          </p:cNvPr>
          <p:cNvGraphicFramePr>
            <a:graphicFrameLocks noGrp="1"/>
          </p:cNvGraphicFramePr>
          <p:nvPr>
            <p:extLst>
              <p:ext uri="{D42A27DB-BD31-4B8C-83A1-F6EECF244321}">
                <p14:modId xmlns:p14="http://schemas.microsoft.com/office/powerpoint/2010/main" val="392684586"/>
              </p:ext>
            </p:extLst>
          </p:nvPr>
        </p:nvGraphicFramePr>
        <p:xfrm>
          <a:off x="2967460" y="850891"/>
          <a:ext cx="7290965" cy="5700495"/>
        </p:xfrm>
        <a:graphic>
          <a:graphicData uri="http://schemas.openxmlformats.org/drawingml/2006/table">
            <a:tbl>
              <a:tblPr>
                <a:tableStyleId>{2D5ABB26-0587-4C30-8999-92F81FD0307C}</a:tableStyleId>
              </a:tblPr>
              <a:tblGrid>
                <a:gridCol w="7290965">
                  <a:extLst>
                    <a:ext uri="{9D8B030D-6E8A-4147-A177-3AD203B41FA5}">
                      <a16:colId xmlns:a16="http://schemas.microsoft.com/office/drawing/2014/main" val="2213856202"/>
                    </a:ext>
                  </a:extLst>
                </a:gridCol>
              </a:tblGrid>
              <a:tr h="260514">
                <a:tc>
                  <a:txBody>
                    <a:bodyPr/>
                    <a:lstStyle/>
                    <a:p>
                      <a:pPr>
                        <a:lnSpc>
                          <a:spcPct val="90000"/>
                        </a:lnSpc>
                      </a:pPr>
                      <a:r>
                        <a:rPr lang="en-GB" sz="1200" b="1" cap="none" baseline="0">
                          <a:solidFill>
                            <a:schemeClr val="tx1"/>
                          </a:solidFill>
                        </a:rPr>
                        <a:t>Devlin’s website and searchable, filterable online portfolio. </a:t>
                      </a:r>
                      <a:r>
                        <a:rPr lang="en-GB" sz="1200" b="0" cap="none" baseline="0">
                          <a:solidFill>
                            <a:schemeClr val="tx1"/>
                          </a:solidFill>
                          <a:hlinkClick r:id="rId4"/>
                        </a:rPr>
                        <a:t>https://esdevlin.com/</a:t>
                      </a:r>
                      <a:r>
                        <a:rPr lang="en-GB" sz="1200" b="0" cap="none" baseline="0">
                          <a:solidFill>
                            <a:schemeClr val="tx1"/>
                          </a:solidFill>
                        </a:rPr>
                        <a:t> </a:t>
                      </a:r>
                    </a:p>
                  </a:txBody>
                  <a:tcPr marL="0" marR="0"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89533102"/>
                  </a:ext>
                </a:extLst>
              </a:tr>
              <a:tr h="507242">
                <a:tc>
                  <a:txBody>
                    <a:bodyPr/>
                    <a:lstStyle/>
                    <a:p>
                      <a:pPr>
                        <a:lnSpc>
                          <a:spcPct val="90000"/>
                        </a:lnSpc>
                      </a:pPr>
                      <a:r>
                        <a:rPr lang="en-GB" sz="1200" b="1" cap="none" baseline="0">
                          <a:solidFill>
                            <a:schemeClr val="tx1"/>
                          </a:solidFill>
                        </a:rPr>
                        <a:t>The Cooper Hewitt’s ‘virtual exhibition’ produced alongside their show </a:t>
                      </a:r>
                      <a:r>
                        <a:rPr lang="en-GB" sz="1200" b="1" i="1" cap="none" baseline="0">
                          <a:solidFill>
                            <a:schemeClr val="tx1"/>
                          </a:solidFill>
                        </a:rPr>
                        <a:t>An Atlas of Es Devlin</a:t>
                      </a:r>
                      <a:r>
                        <a:rPr lang="en-GB" sz="1200" b="1" cap="none" baseline="0">
                          <a:solidFill>
                            <a:schemeClr val="tx1"/>
                          </a:solidFill>
                        </a:rPr>
                        <a:t>. </a:t>
                      </a:r>
                      <a:r>
                        <a:rPr lang="en-GB" sz="1200" b="0" i="1" cap="none" baseline="0">
                          <a:solidFill>
                            <a:schemeClr val="tx1"/>
                          </a:solidFill>
                        </a:rPr>
                        <a:t>Introduction: An Atlas of Es Devlin </a:t>
                      </a:r>
                      <a:r>
                        <a:rPr lang="en-GB" sz="1200" b="0" cap="none" baseline="0">
                          <a:solidFill>
                            <a:schemeClr val="tx1"/>
                          </a:solidFill>
                        </a:rPr>
                        <a:t>(2023). </a:t>
                      </a:r>
                      <a:r>
                        <a:rPr lang="en-GB" sz="1200" b="0" i="0" cap="none" baseline="0">
                          <a:solidFill>
                            <a:schemeClr val="tx1"/>
                          </a:solidFill>
                        </a:rPr>
                        <a:t>Cooper Hewitt Smithsonian Design Museum [Online]. </a:t>
                      </a:r>
                      <a:r>
                        <a:rPr lang="en-GB" sz="1200" b="0" i="0" cap="none" baseline="0">
                          <a:solidFill>
                            <a:schemeClr val="tx1"/>
                          </a:solidFill>
                          <a:hlinkClick r:id="rId5"/>
                        </a:rPr>
                        <a:t>https://exhibitions.cooperhewitt.org/es-devlin/category/es-devlin/</a:t>
                      </a:r>
                      <a:r>
                        <a:rPr lang="en-GB" sz="1200" b="0" i="0" cap="none" baseline="0">
                          <a:solidFill>
                            <a:schemeClr val="tx1"/>
                          </a:solidFill>
                        </a:rPr>
                        <a:t>. </a:t>
                      </a:r>
                      <a:endParaRPr lang="en-GB" sz="1200" b="0" cap="none" baseline="0">
                        <a:solidFill>
                          <a:schemeClr val="tx1"/>
                        </a:solidFill>
                      </a:endParaRPr>
                    </a:p>
                  </a:txBody>
                  <a:tcPr marL="0" marR="0"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69700288"/>
                  </a:ext>
                </a:extLst>
              </a:tr>
              <a:tr h="507242">
                <a:tc>
                  <a:txBody>
                    <a:bodyPr/>
                    <a:lstStyle/>
                    <a:p>
                      <a:pPr marL="0" marR="0" lvl="0" indent="0" algn="l" defTabSz="914400" rtl="0" eaLnBrk="1" fontAlgn="auto" latinLnBrk="0" hangingPunct="1">
                        <a:lnSpc>
                          <a:spcPct val="90000"/>
                        </a:lnSpc>
                        <a:spcBef>
                          <a:spcPts val="400"/>
                        </a:spcBef>
                        <a:spcAft>
                          <a:spcPts val="0"/>
                        </a:spcAft>
                        <a:buClrTx/>
                        <a:buSzTx/>
                        <a:buFont typeface="Schulbuch for tDM" panose="020B0503040202020204" pitchFamily="34" charset="77"/>
                        <a:buNone/>
                        <a:tabLst/>
                        <a:defRPr/>
                      </a:pPr>
                      <a:r>
                        <a:rPr lang="en-GB" sz="1200" b="1">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Interview for London Design Week.</a:t>
                      </a:r>
                      <a:r>
                        <a:rPr lang="en-GB" sz="120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 Fulleylove, R. (2018). </a:t>
                      </a:r>
                      <a:r>
                        <a:rPr lang="en-GB" sz="1200" i="1">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Es Devlin on her creative process and embracing mistakes. </a:t>
                      </a:r>
                      <a:r>
                        <a:rPr lang="en-GB" sz="120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Google </a:t>
                      </a:r>
                      <a:r>
                        <a:rPr lang="en-GB" sz="120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Arts &amp; Culture [Online]. </a:t>
                      </a:r>
                      <a:r>
                        <a:rPr lang="en-GB" sz="120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hlinkClick r:id="rId6"/>
                        </a:rPr>
                        <a:t>https://artsandculture.google.com/story/es-devlin-on-her-creative-process-and-embracing-mistakes/gAWx4tUEpwQkLg</a:t>
                      </a:r>
                      <a:r>
                        <a:rPr lang="en-GB" sz="120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a:t>
                      </a:r>
                    </a:p>
                  </a:txBody>
                  <a:tcPr marL="0" marR="0"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0063344"/>
                  </a:ext>
                </a:extLst>
              </a:tr>
              <a:tr h="507242">
                <a:tc>
                  <a:txBody>
                    <a:bodyPr/>
                    <a:lstStyle/>
                    <a:p>
                      <a:pPr marL="0" marR="0" lvl="0" indent="0" algn="l" defTabSz="914400" rtl="0" eaLnBrk="1" fontAlgn="auto" latinLnBrk="0" hangingPunct="1">
                        <a:lnSpc>
                          <a:spcPct val="90000"/>
                        </a:lnSpc>
                        <a:spcBef>
                          <a:spcPts val="400"/>
                        </a:spcBef>
                        <a:spcAft>
                          <a:spcPts val="0"/>
                        </a:spcAft>
                        <a:buClrTx/>
                        <a:buSzTx/>
                        <a:buFont typeface="Schulbuch for tDM" panose="020B0503040202020204" pitchFamily="34" charset="77"/>
                        <a:buNone/>
                        <a:tabLst/>
                        <a:defRPr/>
                      </a:pPr>
                      <a:r>
                        <a:rPr lang="en-GB" sz="1200" b="1"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A visual tour of Devlin’s creative process. </a:t>
                      </a:r>
                      <a:r>
                        <a:rPr lang="en-GB" sz="1200" b="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Devlin, E. (April 2019). </a:t>
                      </a:r>
                      <a:r>
                        <a:rPr lang="en-GB" sz="1200" b="0" i="1">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Mind-blowing stage sculptures that fuse music and technology. </a:t>
                      </a:r>
                      <a:r>
                        <a:rPr lang="en-GB" sz="1200" b="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TED [Online video recording]. </a:t>
                      </a:r>
                      <a:r>
                        <a:rPr lang="en-GB" sz="1200" b="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hlinkClick r:id="rId7"/>
                        </a:rPr>
                        <a:t>https://www.ted.com/talks/es_devlin_mind_blowing_stage_sculptures_that_fuse_music_and_technology</a:t>
                      </a:r>
                      <a:endParaRPr lang="en-GB" sz="1200" b="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endParaRPr>
                    </a:p>
                  </a:txBody>
                  <a:tcPr marL="0" marR="0"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53028987"/>
                  </a:ext>
                </a:extLst>
              </a:tr>
              <a:tr h="83012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GB" sz="1200" b="1">
                          <a:solidFill>
                            <a:srgbClr val="CDCD0F"/>
                          </a:solidFill>
                          <a:effectLst/>
                          <a:latin typeface="Schulbuch for tDM" panose="020B0503040202020204" pitchFamily="34" charset="77"/>
                          <a:ea typeface="Times New Roman" panose="02020603050405020304" pitchFamily="18" charset="0"/>
                          <a:cs typeface="Times New Roman" panose="02020603050405020304" pitchFamily="18" charset="0"/>
                        </a:rPr>
                        <a:t>Inside perspectives on </a:t>
                      </a:r>
                      <a:r>
                        <a:rPr lang="en-GB" sz="1200" b="1" i="1">
                          <a:solidFill>
                            <a:srgbClr val="CDCD0F"/>
                          </a:solidFill>
                          <a:effectLst/>
                          <a:latin typeface="Schulbuch for tDM" panose="020B0503040202020204" pitchFamily="34" charset="77"/>
                          <a:ea typeface="Times New Roman" panose="02020603050405020304" pitchFamily="18" charset="0"/>
                          <a:cs typeface="Times New Roman" panose="02020603050405020304" pitchFamily="18" charset="0"/>
                        </a:rPr>
                        <a:t>Come Home Again</a:t>
                      </a:r>
                      <a:r>
                        <a:rPr lang="en-GB" sz="1200" b="1" i="0">
                          <a:solidFill>
                            <a:srgbClr val="CDCD0F"/>
                          </a:solidFill>
                          <a:effectLst/>
                          <a:latin typeface="Schulbuch for tDM" panose="020B0503040202020204" pitchFamily="34" charset="77"/>
                          <a:ea typeface="Times New Roman" panose="02020603050405020304" pitchFamily="18" charset="0"/>
                          <a:cs typeface="Times New Roman" panose="02020603050405020304" pitchFamily="18" charset="0"/>
                        </a:rPr>
                        <a:t>:</a:t>
                      </a:r>
                    </a:p>
                    <a:p>
                      <a:pPr marL="0" marR="0" lvl="0" indent="0" algn="l" defTabSz="914400" rtl="0" eaLnBrk="1" fontAlgn="auto" latinLnBrk="0" hangingPunct="1">
                        <a:lnSpc>
                          <a:spcPct val="90000"/>
                        </a:lnSpc>
                        <a:spcBef>
                          <a:spcPts val="0"/>
                        </a:spcBef>
                        <a:spcAft>
                          <a:spcPts val="400"/>
                        </a:spcAft>
                        <a:buClrTx/>
                        <a:buSzTx/>
                        <a:buFontTx/>
                        <a:buNone/>
                        <a:tabLst/>
                        <a:defRPr/>
                      </a:pPr>
                      <a:r>
                        <a:rPr lang="en-GB" sz="1200" b="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Cartier (brief-setter): </a:t>
                      </a:r>
                      <a:r>
                        <a:rPr lang="en-GB" sz="120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hlinkClick r:id="rId8"/>
                        </a:rPr>
                        <a:t>https://2022.365ayearof.cartier.com/en-us/article/come-home-again-a-choral-sculpture-of-biodiversity/</a:t>
                      </a:r>
                      <a:r>
                        <a:rPr lang="en-GB" sz="120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90000"/>
                        </a:lnSpc>
                        <a:spcBef>
                          <a:spcPts val="0"/>
                        </a:spcBef>
                        <a:spcAft>
                          <a:spcPts val="400"/>
                        </a:spcAft>
                        <a:buClrTx/>
                        <a:buSzTx/>
                        <a:buFontTx/>
                        <a:buNone/>
                        <a:tabLst/>
                        <a:defRPr/>
                      </a:pPr>
                      <a:r>
                        <a:rPr lang="en-GB" sz="120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Stage One (fabrication): </a:t>
                      </a:r>
                      <a:r>
                        <a:rPr lang="en-GB" sz="120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hlinkClick r:id="rId9"/>
                        </a:rPr>
                        <a:t>https://www.stageone.co.uk/project/come-home-again/</a:t>
                      </a:r>
                      <a:r>
                        <a:rPr lang="en-GB" sz="120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a:t>
                      </a:r>
                    </a:p>
                    <a:p>
                      <a:pPr marL="0" marR="0" lvl="0" indent="0" algn="l" defTabSz="914400" rtl="0" eaLnBrk="1" fontAlgn="auto" latinLnBrk="0" hangingPunct="1">
                        <a:lnSpc>
                          <a:spcPct val="90000"/>
                        </a:lnSpc>
                        <a:spcBef>
                          <a:spcPts val="0"/>
                        </a:spcBef>
                        <a:spcAft>
                          <a:spcPts val="400"/>
                        </a:spcAft>
                        <a:buClrTx/>
                        <a:buSzTx/>
                        <a:buFont typeface="Arial" panose="020B0604020202020204" pitchFamily="34" charset="0"/>
                        <a:buNone/>
                        <a:tabLst/>
                        <a:defRPr/>
                      </a:pPr>
                      <a:r>
                        <a:rPr lang="en-GB" sz="120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Tenebrae (one of the choirs): </a:t>
                      </a:r>
                      <a:r>
                        <a:rPr lang="en-GB" sz="120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hlinkClick r:id="rId10"/>
                        </a:rPr>
                        <a:t>https://www.tenebrae-choir.com/events/2022/09/30/come-home-again.</a:t>
                      </a:r>
                      <a:endParaRPr lang="en-GB" sz="120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endParaRPr>
                    </a:p>
                  </a:txBody>
                  <a:tcPr marL="0" marR="0"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5624584"/>
                  </a:ext>
                </a:extLst>
              </a:tr>
              <a:tr h="953484">
                <a:tc>
                  <a:txBody>
                    <a:body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GB" sz="1200" b="1">
                          <a:solidFill>
                            <a:srgbClr val="6A3A89"/>
                          </a:solidFill>
                          <a:effectLst/>
                          <a:latin typeface="Schulbuch for tDM" panose="020B0503040202020204" pitchFamily="34" charset="77"/>
                          <a:ea typeface="Times New Roman" panose="02020603050405020304" pitchFamily="18" charset="0"/>
                          <a:cs typeface="Times New Roman" panose="02020603050405020304" pitchFamily="18" charset="0"/>
                        </a:rPr>
                        <a:t>Devlin’s inspiration and details of some of the technical innovations required </a:t>
                      </a:r>
                      <a:r>
                        <a:rPr lang="en-GB" sz="1200" b="1" i="0">
                          <a:solidFill>
                            <a:srgbClr val="6A3A89"/>
                          </a:solidFill>
                          <a:effectLst/>
                          <a:latin typeface="Schulbuch for tDM" panose="020B0503040202020204" pitchFamily="34" charset="77"/>
                          <a:ea typeface="Times New Roman" panose="02020603050405020304" pitchFamily="18" charset="0"/>
                          <a:cs typeface="Times New Roman" panose="02020603050405020304" pitchFamily="18" charset="0"/>
                        </a:rPr>
                        <a:t>for </a:t>
                      </a:r>
                      <a:r>
                        <a:rPr lang="en-GB" sz="1200" b="1" i="1">
                          <a:solidFill>
                            <a:srgbClr val="6A3A89"/>
                          </a:solidFill>
                          <a:effectLst/>
                          <a:latin typeface="Schulbuch for tDM" panose="020B0503040202020204" pitchFamily="34" charset="77"/>
                          <a:ea typeface="Times New Roman" panose="02020603050405020304" pitchFamily="18" charset="0"/>
                          <a:cs typeface="Times New Roman" panose="02020603050405020304" pitchFamily="18" charset="0"/>
                        </a:rPr>
                        <a:t>Carmen</a:t>
                      </a:r>
                      <a:r>
                        <a:rPr lang="en-GB" sz="1200" b="1" i="0">
                          <a:solidFill>
                            <a:srgbClr val="6A3A89"/>
                          </a:solidFill>
                          <a:effectLst/>
                          <a:latin typeface="Schulbuch for tDM" panose="020B0503040202020204" pitchFamily="34" charset="77"/>
                          <a:ea typeface="Times New Roman" panose="02020603050405020304" pitchFamily="18" charset="0"/>
                          <a:cs typeface="Times New Roman" panose="02020603050405020304" pitchFamily="18" charset="0"/>
                        </a:rPr>
                        <a:t>:</a:t>
                      </a:r>
                    </a:p>
                    <a:p>
                      <a:pPr marL="0" marR="0" lvl="0" indent="0" algn="l" defTabSz="914400" rtl="0" eaLnBrk="1" fontAlgn="auto" latinLnBrk="0" hangingPunct="1">
                        <a:lnSpc>
                          <a:spcPct val="90000"/>
                        </a:lnSpc>
                        <a:spcBef>
                          <a:spcPts val="0"/>
                        </a:spcBef>
                        <a:spcAft>
                          <a:spcPts val="400"/>
                        </a:spcAft>
                        <a:buClrTx/>
                        <a:buSzTx/>
                        <a:buFont typeface="Arial" panose="020B0604020202020204" pitchFamily="34" charset="0"/>
                        <a:buNone/>
                        <a:tabLst/>
                        <a:defRPr/>
                      </a:pPr>
                      <a:r>
                        <a:rPr lang="en-GB" sz="120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Video interview, including clips of stage in use: </a:t>
                      </a:r>
                      <a:r>
                        <a:rPr lang="en-GB" sz="1200" b="0" i="0" u="none" strike="noStrike" kern="1200">
                          <a:solidFill>
                            <a:schemeClr val="tx1"/>
                          </a:solidFill>
                          <a:effectLst/>
                          <a:latin typeface="+mn-lt"/>
                          <a:ea typeface="+mn-ea"/>
                          <a:cs typeface="+mn-cs"/>
                          <a:hlinkClick r:id="rId11"/>
                        </a:rPr>
                        <a:t>https://www.youtube.com/watch?v=2W_qoJSEJwc</a:t>
                      </a:r>
                      <a:r>
                        <a:rPr lang="en-GB" sz="1200" b="0" i="0" u="none" strike="noStrike" kern="1200">
                          <a:solidFill>
                            <a:schemeClr val="tx1"/>
                          </a:solidFill>
                          <a:effectLst/>
                          <a:latin typeface="+mn-lt"/>
                          <a:ea typeface="+mn-ea"/>
                          <a:cs typeface="+mn-cs"/>
                        </a:rPr>
                        <a:t> </a:t>
                      </a:r>
                      <a:endParaRPr lang="en-GB" sz="120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90000"/>
                        </a:lnSpc>
                        <a:spcBef>
                          <a:spcPts val="0"/>
                        </a:spcBef>
                        <a:spcAft>
                          <a:spcPts val="400"/>
                        </a:spcAft>
                        <a:buClrTx/>
                        <a:buSzTx/>
                        <a:buFont typeface="Arial" panose="020B0604020202020204" pitchFamily="34" charset="0"/>
                        <a:buNone/>
                        <a:tabLst/>
                        <a:defRPr/>
                      </a:pPr>
                      <a:r>
                        <a:rPr lang="en-GB" sz="120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Video time-lapse of the floating stage being built over the course of about 7 months: </a:t>
                      </a:r>
                      <a:r>
                        <a:rPr lang="en-GB" sz="120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hlinkClick r:id="rId12"/>
                        </a:rPr>
                        <a:t>https://www.youtube.com/watch?v=XRnz1qOZfos</a:t>
                      </a:r>
                      <a:r>
                        <a:rPr lang="en-GB" sz="120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90000"/>
                        </a:lnSpc>
                        <a:spcBef>
                          <a:spcPts val="0"/>
                        </a:spcBef>
                        <a:spcAft>
                          <a:spcPts val="400"/>
                        </a:spcAft>
                        <a:buClrTx/>
                        <a:buSzTx/>
                        <a:buFont typeface="Arial" panose="020B0604020202020204" pitchFamily="34" charset="0"/>
                        <a:buNone/>
                        <a:tabLst/>
                        <a:defRPr/>
                      </a:pPr>
                      <a:r>
                        <a:rPr lang="en-GB" sz="120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How projection was used to bring the stage to life: </a:t>
                      </a:r>
                      <a:r>
                        <a:rPr lang="en-GB" sz="1200" b="0" i="0" u="none" strike="noStrike" kern="1200">
                          <a:solidFill>
                            <a:schemeClr val="tx1"/>
                          </a:solidFill>
                          <a:effectLst/>
                          <a:latin typeface="+mn-lt"/>
                          <a:ea typeface="+mn-ea"/>
                          <a:cs typeface="+mn-cs"/>
                          <a:hlinkClick r:id="rId13"/>
                        </a:rPr>
                        <a:t>https://www.avinteractive.com/news/projection/christie-boxers-set-scene-carmen-lake-stage-bregenz-festival-04-09-2018/</a:t>
                      </a:r>
                      <a:r>
                        <a:rPr lang="en-GB" sz="1200" b="0" i="0" u="none" strike="noStrike" kern="1200">
                          <a:solidFill>
                            <a:schemeClr val="tx1"/>
                          </a:solidFill>
                          <a:effectLst/>
                          <a:latin typeface="+mn-lt"/>
                          <a:ea typeface="+mn-ea"/>
                          <a:cs typeface="+mn-cs"/>
                        </a:rPr>
                        <a:t>. </a:t>
                      </a:r>
                    </a:p>
                  </a:txBody>
                  <a:tcPr marL="0" marR="0"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29520217"/>
                  </a:ext>
                </a:extLst>
              </a:tr>
              <a:tr h="706756">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GB" sz="1200" b="1" kern="1200">
                          <a:solidFill>
                            <a:srgbClr val="00B2B3"/>
                          </a:solidFill>
                          <a:effectLst/>
                          <a:latin typeface="Schulbuch for tDM"/>
                          <a:ea typeface="Times New Roman" panose="02020603050405020304" pitchFamily="18" charset="0"/>
                          <a:cs typeface="Times New Roman"/>
                        </a:rPr>
                        <a:t>More on Devlin’s work for Abel Tesfaye (the Weekend):</a:t>
                      </a:r>
                    </a:p>
                    <a:p>
                      <a:pPr marL="0" lvl="0" indent="0">
                        <a:lnSpc>
                          <a:spcPct val="90000"/>
                        </a:lnSpc>
                        <a:spcBef>
                          <a:spcPts val="0"/>
                        </a:spcBef>
                        <a:spcAft>
                          <a:spcPts val="400"/>
                        </a:spcAft>
                        <a:buFont typeface="Arial" panose="020B0604020202020204" pitchFamily="34" charset="0"/>
                        <a:buNone/>
                      </a:pPr>
                      <a:r>
                        <a:rPr lang="en-GB" sz="1200" b="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Creative and technical process behind the Coachella ‘mask’: </a:t>
                      </a:r>
                      <a:r>
                        <a:rPr lang="en-GB" sz="1200" b="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hlinkClick r:id="rId14"/>
                        </a:rPr>
                        <a:t>https://www.dezeen.com/2018/04/18/the-weeknd-set-coachella-es-devli-afrofuturist-scarred-mask/</a:t>
                      </a:r>
                      <a:endParaRPr lang="en-GB" sz="1200" b="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90000"/>
                        </a:lnSpc>
                        <a:spcBef>
                          <a:spcPts val="400"/>
                        </a:spcBef>
                        <a:spcAft>
                          <a:spcPts val="400"/>
                        </a:spcAft>
                        <a:buClrTx/>
                        <a:buSzTx/>
                        <a:buFont typeface="Arial" panose="020B0604020202020204" pitchFamily="34" charset="0"/>
                        <a:buNone/>
                        <a:tabLst/>
                        <a:defRPr/>
                      </a:pPr>
                      <a:r>
                        <a:rPr lang="en-GB" sz="1200" b="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rPr>
                        <a:t>The techniques behind ‘The Legend of the Fall’: </a:t>
                      </a:r>
                      <a:r>
                        <a:rPr lang="en-GB" sz="1200" b="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hlinkClick r:id="rId15"/>
                        </a:rPr>
                        <a:t>https://www.taittowers.com/work/after-hours-til-dawn-tour</a:t>
                      </a:r>
                      <a:endParaRPr lang="en-GB" sz="1200" b="0" i="0">
                        <a:solidFill>
                          <a:schemeClr val="tx1"/>
                        </a:solidFill>
                        <a:effectLst/>
                        <a:latin typeface="Schulbuch for tDM" panose="020B0503040202020204" pitchFamily="34" charset="77"/>
                        <a:ea typeface="Times New Roman" panose="02020603050405020304" pitchFamily="18" charset="0"/>
                        <a:cs typeface="Times New Roman" panose="02020603050405020304" pitchFamily="18" charset="0"/>
                      </a:endParaRPr>
                    </a:p>
                  </a:txBody>
                  <a:tcPr marL="0" marR="0"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90950317"/>
                  </a:ext>
                </a:extLst>
              </a:tr>
            </a:tbl>
          </a:graphicData>
        </a:graphic>
      </p:graphicFrame>
      <p:sp>
        <p:nvSpPr>
          <p:cNvPr id="12" name="Slide Number Placeholder 11">
            <a:extLst>
              <a:ext uri="{FF2B5EF4-FFF2-40B4-BE49-F238E27FC236}">
                <a16:creationId xmlns:a16="http://schemas.microsoft.com/office/drawing/2014/main" id="{6108CDE7-97F4-D4E1-421E-67CA43C40E89}"/>
              </a:ext>
            </a:extLst>
          </p:cNvPr>
          <p:cNvSpPr>
            <a:spLocks noGrp="1"/>
          </p:cNvSpPr>
          <p:nvPr>
            <p:ph type="sldNum" sz="quarter" idx="12"/>
          </p:nvPr>
        </p:nvSpPr>
        <p:spPr/>
        <p:txBody>
          <a:bodyPr/>
          <a:lstStyle/>
          <a:p>
            <a:pPr>
              <a:defRPr/>
            </a:pPr>
            <a:fld id="{E180D9CF-BE3A-E042-8F11-F9812D3734B2}" type="slidenum">
              <a:rPr lang="en-GB" b="1" smtClean="0"/>
              <a:pPr>
                <a:defRPr/>
              </a:pPr>
              <a:t>14</a:t>
            </a:fld>
            <a:endParaRPr lang="en-GB" sz="1200" b="1"/>
          </a:p>
        </p:txBody>
      </p:sp>
    </p:spTree>
    <p:extLst>
      <p:ext uri="{BB962C8B-B14F-4D97-AF65-F5344CB8AC3E}">
        <p14:creationId xmlns:p14="http://schemas.microsoft.com/office/powerpoint/2010/main" val="4251953579"/>
      </p:ext>
    </p:extLst>
  </p:cSld>
  <p:clrMapOvr>
    <a:masterClrMapping/>
  </p:clrMapOvr>
</p:sld>
</file>

<file path=ppt/theme/theme1.xml><?xml version="1.0" encoding="utf-8"?>
<a:theme xmlns:a="http://schemas.openxmlformats.org/drawingml/2006/main" name="DV24-25">
  <a:themeElements>
    <a:clrScheme name="tDM">
      <a:dk1>
        <a:srgbClr val="000000"/>
      </a:dk1>
      <a:lt1>
        <a:srgbClr val="FFFFFF"/>
      </a:lt1>
      <a:dk2>
        <a:srgbClr val="EEEEEE"/>
      </a:dk2>
      <a:lt2>
        <a:srgbClr val="71B2C9"/>
      </a:lt2>
      <a:accent1>
        <a:srgbClr val="0033A0"/>
      </a:accent1>
      <a:accent2>
        <a:srgbClr val="E03C31"/>
      </a:accent2>
      <a:accent3>
        <a:srgbClr val="E87722"/>
      </a:accent3>
      <a:accent4>
        <a:srgbClr val="FFD100"/>
      </a:accent4>
      <a:accent5>
        <a:srgbClr val="B7BF10"/>
      </a:accent5>
      <a:accent6>
        <a:srgbClr val="00843D"/>
      </a:accent6>
      <a:hlink>
        <a:srgbClr val="000000"/>
      </a:hlink>
      <a:folHlink>
        <a:srgbClr val="000000"/>
      </a:folHlink>
    </a:clrScheme>
    <a:fontScheme name="DV10_Fonts">
      <a:majorFont>
        <a:latin typeface="Schulbuch for tDM"/>
        <a:ea typeface=""/>
        <a:cs typeface=""/>
      </a:majorFont>
      <a:minorFont>
        <a:latin typeface="Schulbuch for tD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V24-25" id="{F7E537A6-7021-D34B-A628-D4BE61D03EAF}" vid="{2A1E8BD4-B9CF-3941-AD13-9105C7048A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6C073670DCCE4B8831729A7E308DF9" ma:contentTypeVersion="24" ma:contentTypeDescription="Create a new document." ma:contentTypeScope="" ma:versionID="1c58c024107558e6adfa211b3cd46f8a">
  <xsd:schema xmlns:xsd="http://www.w3.org/2001/XMLSchema" xmlns:xs="http://www.w3.org/2001/XMLSchema" xmlns:p="http://schemas.microsoft.com/office/2006/metadata/properties" xmlns:ns2="c7d03891-69a6-4c4a-8979-ceee38f7df89" xmlns:ns3="989e75ac-4f0d-4ed7-bb13-1d486d5955ae" xmlns:ns4="http://schemas.microsoft.com/sharepoint/v4" targetNamespace="http://schemas.microsoft.com/office/2006/metadata/properties" ma:root="true" ma:fieldsID="ea1c69fc0ed64ec28198b01517f1b19d" ns2:_="" ns3:_="" ns4:_="">
    <xsd:import namespace="c7d03891-69a6-4c4a-8979-ceee38f7df89"/>
    <xsd:import namespace="989e75ac-4f0d-4ed7-bb13-1d486d5955ae"/>
    <xsd:import namespace="http://schemas.microsoft.com/sharepoint/v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element ref="ns4:IconOverlay" minOccurs="0"/>
                <xsd:element ref="ns2:MediaServiceObjectDetectorVersions" minOccurs="0"/>
                <xsd:element ref="ns2:MediaServiceSearchProperties" minOccurs="0"/>
                <xsd:element ref="ns2:Exhibition" minOccurs="0"/>
                <xsd:element ref="ns2:Team" minOccurs="0"/>
                <xsd:element ref="ns2:MediaServiceBillingMetadata" minOccurs="0"/>
                <xsd:element ref="ns2:Eventstartdate" minOccurs="0"/>
                <xsd:element ref="ns2:Eventend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d03891-69a6-4c4a-8979-ceee38f7df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dbdd910-afac-47ae-88c2-1874634c03b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Exhibition" ma:index="27" nillable="true" ma:displayName="Exhibition" ma:format="Dropdown" ma:internalName="Exhibition">
      <xsd:simpleType>
        <xsd:restriction base="dms:Choice">
          <xsd:enumeration value="Enzo Mari"/>
          <xsd:enumeration value="Barbie"/>
          <xsd:enumeration value="DMU (permanent display)"/>
        </xsd:restriction>
      </xsd:simpleType>
    </xsd:element>
    <xsd:element name="Team" ma:index="28" nillable="true" ma:displayName="Department" ma:format="Dropdown" ma:internalName="Team">
      <xsd:complexType>
        <xsd:complexContent>
          <xsd:extension base="dms:MultiChoiceFillIn">
            <xsd:sequence>
              <xsd:element name="Value" maxOccurs="unbounded" minOccurs="0" nillable="true">
                <xsd:simpleType>
                  <xsd:union memberTypes="dms:Text">
                    <xsd:simpleType>
                      <xsd:restriction base="dms:Choice">
                        <xsd:enumeration value="Finance"/>
                        <xsd:enumeration value="Comms"/>
                        <xsd:enumeration value="Events"/>
                        <xsd:enumeration value="IT"/>
                        <xsd:enumeration value="Learning"/>
                        <xsd:enumeration value="Facilities"/>
                        <xsd:enumeration value="Bookings"/>
                        <xsd:enumeration value="People Team"/>
                      </xsd:restriction>
                    </xsd:simpleType>
                  </xsd:union>
                </xsd:simpleType>
              </xsd:element>
            </xsd:sequence>
          </xsd:extension>
        </xsd:complexContent>
      </xsd:complexType>
    </xsd:element>
    <xsd:element name="MediaServiceBillingMetadata" ma:index="29" nillable="true" ma:displayName="MediaServiceBillingMetadata" ma:hidden="true" ma:internalName="MediaServiceBillingMetadata" ma:readOnly="true">
      <xsd:simpleType>
        <xsd:restriction base="dms:Note"/>
      </xsd:simpleType>
    </xsd:element>
    <xsd:element name="Eventstartdate" ma:index="30" nillable="true" ma:displayName="Start date" ma:format="DateOnly" ma:internalName="Eventstartdate">
      <xsd:simpleType>
        <xsd:restriction base="dms:DateTime"/>
      </xsd:simpleType>
    </xsd:element>
    <xsd:element name="Eventenddate" ma:index="31" nillable="true" ma:displayName="End date" ma:format="DateOnly" ma:internalName="Eventend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989e75ac-4f0d-4ed7-bb13-1d486d5955a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0ec2325-c3c0-4a18-b5cf-3fe982a0e4f2}" ma:internalName="TaxCatchAll" ma:showField="CatchAllData" ma:web="989e75ac-4f0d-4ed7-bb13-1d486d5955a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4"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Eventstartdate xmlns="c7d03891-69a6-4c4a-8979-ceee38f7df89" xsi:nil="true"/>
    <IconOverlay xmlns="http://schemas.microsoft.com/sharepoint/v4" xsi:nil="true"/>
    <TaxCatchAll xmlns="989e75ac-4f0d-4ed7-bb13-1d486d5955ae" xsi:nil="true"/>
    <Exhibition xmlns="c7d03891-69a6-4c4a-8979-ceee38f7df89" xsi:nil="true"/>
    <lcf76f155ced4ddcb4097134ff3c332f xmlns="c7d03891-69a6-4c4a-8979-ceee38f7df89">
      <Terms xmlns="http://schemas.microsoft.com/office/infopath/2007/PartnerControls"/>
    </lcf76f155ced4ddcb4097134ff3c332f>
    <Team xmlns="c7d03891-69a6-4c4a-8979-ceee38f7df89" xsi:nil="true"/>
    <Eventenddate xmlns="c7d03891-69a6-4c4a-8979-ceee38f7df8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D4DE95-5742-46BD-B282-EFBAC88C3CFE}">
  <ds:schemaRefs>
    <ds:schemaRef ds:uri="989e75ac-4f0d-4ed7-bb13-1d486d5955ae"/>
    <ds:schemaRef ds:uri="c7d03891-69a6-4c4a-8979-ceee38f7df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4"/>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7742DAC-4D6E-4DB5-AF2C-48320BCF0341}">
  <ds:schemaRefs>
    <ds:schemaRef ds:uri="http://schemas.microsoft.com/office/2006/documentManagement/types"/>
    <ds:schemaRef ds:uri="http://schemas.openxmlformats.org/package/2006/metadata/core-properties"/>
    <ds:schemaRef ds:uri="c7d03891-69a6-4c4a-8979-ceee38f7df89"/>
    <ds:schemaRef ds:uri="http://purl.org/dc/terms/"/>
    <ds:schemaRef ds:uri="http://schemas.microsoft.com/office/2006/metadata/properties"/>
    <ds:schemaRef ds:uri="http://schemas.microsoft.com/office/infopath/2007/PartnerControls"/>
    <ds:schemaRef ds:uri="989e75ac-4f0d-4ed7-bb13-1d486d5955ae"/>
    <ds:schemaRef ds:uri="http://purl.org/dc/elements/1.1/"/>
    <ds:schemaRef ds:uri="http://schemas.microsoft.com/sharepoint/v4"/>
    <ds:schemaRef ds:uri="http://www.w3.org/XML/1998/namespace"/>
    <ds:schemaRef ds:uri="http://purl.org/dc/dcmitype/"/>
  </ds:schemaRefs>
</ds:datastoreItem>
</file>

<file path=customXml/itemProps3.xml><?xml version="1.0" encoding="utf-8"?>
<ds:datastoreItem xmlns:ds="http://schemas.openxmlformats.org/officeDocument/2006/customXml" ds:itemID="{737C11D1-3133-40E4-94BE-018709E6569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DV24-25</Template>
  <TotalTime>31</TotalTime>
  <Words>3603</Words>
  <Application>Microsoft Macintosh PowerPoint</Application>
  <PresentationFormat>Custom</PresentationFormat>
  <Paragraphs>187</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Arial</vt:lpstr>
      <vt:lpstr>Schulbuch for tDM</vt:lpstr>
      <vt:lpstr>Schulbuch for tDM Bold</vt:lpstr>
      <vt:lpstr>Source Code Pro Bold</vt:lpstr>
      <vt:lpstr>System Font Regular</vt:lpstr>
      <vt:lpstr>Wingdings 3</vt:lpstr>
      <vt:lpstr>DV24-25</vt:lpstr>
      <vt:lpstr>PowerPoint Presentation</vt:lpstr>
      <vt:lpstr>PowerPoint Presentation</vt:lpstr>
      <vt:lpstr>exhibition highlights and sensory guide</vt:lpstr>
      <vt:lpstr>exhibition highlight 01 mêlons! coupons!</vt:lpstr>
      <vt:lpstr>exhibition highlight 01 mêlons! coupons!</vt:lpstr>
      <vt:lpstr>exhibition highlight 02 a portrait of Londoners</vt:lpstr>
      <vt:lpstr>exhibition highlight 02 a portrait of Londoners</vt:lpstr>
      <vt:lpstr>exhibition highlight 03 double, double…</vt:lpstr>
      <vt:lpstr>exhibition highlight 03 double, double…</vt:lpstr>
      <vt:lpstr>exhibition highlight 04 stage sculptures</vt:lpstr>
      <vt:lpstr>exhibition highlight 04 stage sculptures – the Legend of the Fall</vt:lpstr>
      <vt:lpstr>exhibition highlight 04 stage sculptures – Abel’s mask</vt:lpstr>
      <vt:lpstr>what next?</vt:lpstr>
      <vt:lpstr>learn more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Aithy Palfreyman</dc:creator>
  <cp:lastModifiedBy>Eliane Testone</cp:lastModifiedBy>
  <cp:revision>1</cp:revision>
  <cp:lastPrinted>2026-11-03T13:43:37Z</cp:lastPrinted>
  <dcterms:created xsi:type="dcterms:W3CDTF">2026-08-12T12:32:14Z</dcterms:created>
  <dcterms:modified xsi:type="dcterms:W3CDTF">2026-11-04T15:40:52Z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0x010100306C073670DCCE4B8831729A7E308DF9</vt:lpwstr>
  </property>
</Properties>
</file>